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272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2683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83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471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6202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8454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5971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965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65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0523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417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9CC2692-479C-4C5D-A597-17ADBB939BA5}" type="datetimeFigureOut">
              <a:rPr lang="zh-CN" altLang="en-US" smtClean="0"/>
              <a:t>2022/4/22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6B7C1BC-5ACB-4FDB-B5DD-92BBBBD1335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35207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D332AE-CEA3-4435-AE56-2F2E55D5D8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CA" altLang="zh-CN" sz="40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Traffic Accidents Predictive Analysis of Canada</a:t>
            </a:r>
            <a:endParaRPr lang="zh-CN" altLang="en-US" sz="66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62D2BA4-8441-4325-8487-D233FA523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47362" y="5837569"/>
            <a:ext cx="1436143" cy="590321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Yuxuan</a:t>
            </a:r>
            <a:r>
              <a:rPr lang="en-US" altLang="zh-CN" dirty="0">
                <a:solidFill>
                  <a:schemeClr val="bg1"/>
                </a:solidFill>
              </a:rPr>
              <a:t> Liu 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20090374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FACA3213-1818-40DD-AE03-7792F832AF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944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20"/>
    </mc:Choice>
    <mc:Fallback>
      <p:transition spd="slow" advTm="12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719689-3801-4E6E-806E-90ECD657E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Time series</a:t>
            </a:r>
            <a:endParaRPr lang="zh-CN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E0282A7-E5F1-4E51-8B51-5E28AC21AF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401" y="2081288"/>
            <a:ext cx="8021270" cy="477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B1E8530-9AAA-410B-8BA8-B15618C2D3B7}"/>
              </a:ext>
            </a:extLst>
          </p:cNvPr>
          <p:cNvSpPr txBox="1"/>
          <p:nvPr/>
        </p:nvSpPr>
        <p:spPr>
          <a:xfrm>
            <a:off x="9222716" y="5619565"/>
            <a:ext cx="2246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altLang="zh-CN" sz="1800" b="0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Prediction with yearly seasonality  for future 10 years</a:t>
            </a:r>
            <a:endParaRPr lang="zh-CN" altLang="en-US" dirty="0"/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3CC917AA-8997-4657-8AB3-7A7E5A340E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05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27"/>
    </mc:Choice>
    <mc:Fallback>
      <p:transition spd="slow" advTm="42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960" x="11596688" y="1419225"/>
          <p14:tracePt t="30971" x="11410950" y="1181100"/>
          <p14:tracePt t="30984" x="11317288" y="1096963"/>
          <p14:tracePt t="30994" x="11249025" y="1054100"/>
          <p14:tracePt t="31005" x="11206163" y="1028700"/>
          <p14:tracePt t="31017" x="11172825" y="1019175"/>
          <p14:tracePt t="31062" x="11155363" y="1011238"/>
          <p14:tracePt t="31073" x="11129963" y="1011238"/>
          <p14:tracePt t="31085" x="11096625" y="1044575"/>
          <p14:tracePt t="31096" x="11053763" y="1122363"/>
          <p14:tracePt t="31107" x="11018838" y="1216025"/>
          <p14:tracePt t="31119" x="10993438" y="1282700"/>
          <p14:tracePt t="31131" x="10977563" y="1350963"/>
          <p14:tracePt t="31140" x="10960100" y="1393825"/>
          <p14:tracePt t="31153" x="10917238" y="1444625"/>
          <p14:tracePt t="31163" x="10848975" y="1512888"/>
          <p14:tracePt t="31174" x="10772775" y="1571625"/>
          <p14:tracePt t="31187" x="10671175" y="1614488"/>
          <p14:tracePt t="31197" x="10552113" y="1649413"/>
          <p14:tracePt t="31208" x="10407650" y="1674813"/>
          <p14:tracePt t="31219" x="10271125" y="1700213"/>
          <p14:tracePt t="31231" x="10153650" y="1716088"/>
          <p14:tracePt t="31242" x="10067925" y="1733550"/>
          <p14:tracePt t="31254" x="10009188" y="1741488"/>
          <p14:tracePt t="31264" x="9956800" y="1758950"/>
          <p14:tracePt t="31275" x="9915525" y="1776413"/>
          <p14:tracePt t="31287" x="9821863" y="1809750"/>
          <p14:tracePt t="31298" x="9685338" y="1885950"/>
          <p14:tracePt t="31309" x="9464675" y="1997075"/>
          <p14:tracePt t="31321" x="9193213" y="2133600"/>
          <p14:tracePt t="31333" x="8878888" y="2293938"/>
          <p14:tracePt t="31343" x="8605838" y="2438400"/>
          <p14:tracePt t="31354" x="8385175" y="2532063"/>
          <p14:tracePt t="31366" x="8275638" y="2582863"/>
          <p14:tracePt t="31377" x="8199438" y="2633663"/>
          <p14:tracePt t="31388" x="8156575" y="2660650"/>
          <p14:tracePt t="31422" x="8139113" y="2676525"/>
          <p14:tracePt t="31444" x="8139113" y="2686050"/>
          <p14:tracePt t="31455" x="8131175" y="2693988"/>
          <p14:tracePt t="31467" x="8131175" y="2701925"/>
          <p14:tracePt t="31490" x="8131175" y="2711450"/>
          <p14:tracePt t="31503" x="8139113" y="2727325"/>
          <p14:tracePt t="31512" x="8147050" y="2744788"/>
          <p14:tracePt t="31536" x="8156575" y="2744788"/>
          <p14:tracePt t="31837" x="8156575" y="2736850"/>
          <p14:tracePt t="31849" x="8147050" y="2736850"/>
          <p14:tracePt t="31860" x="8131175" y="2736850"/>
          <p14:tracePt t="31883" x="8131175" y="2719388"/>
          <p14:tracePt t="31894" x="8139113" y="2711450"/>
          <p14:tracePt t="31940" x="8139113" y="2701925"/>
          <p14:tracePt t="31951" x="8139113" y="2693988"/>
          <p14:tracePt t="32007" x="8131175" y="2686050"/>
          <p14:tracePt t="32018" x="8131175" y="2676525"/>
          <p14:tracePt t="32030" x="8121650" y="2676525"/>
          <p14:tracePt t="32041" x="8105775" y="2676525"/>
          <p14:tracePt t="32063" x="8088313" y="2676525"/>
          <p14:tracePt t="32075" x="8062913" y="2676525"/>
          <p14:tracePt t="32086" x="8045450" y="2676525"/>
          <p14:tracePt t="32097" x="8020050" y="2676525"/>
          <p14:tracePt t="32108" x="7994650" y="2676525"/>
          <p14:tracePt t="32120" x="7977188" y="2676525"/>
          <p14:tracePt t="32131" x="7935913" y="2676525"/>
          <p14:tracePt t="32142" x="7875588" y="2676525"/>
          <p14:tracePt t="32153" x="7791450" y="2676525"/>
          <p14:tracePt t="32164" x="7688263" y="2693988"/>
          <p14:tracePt t="32176" x="7570788" y="2719388"/>
          <p14:tracePt t="32188" x="7459663" y="2752725"/>
          <p14:tracePt t="32198" x="7366000" y="2787650"/>
          <p14:tracePt t="32209" x="7307263" y="2805113"/>
          <p14:tracePt t="32221" x="7256463" y="2820988"/>
          <p14:tracePt t="32232" x="7239000" y="2830513"/>
          <p14:tracePt t="32243" x="7221538" y="2846388"/>
          <p14:tracePt t="32255" x="7204075" y="2855913"/>
          <p14:tracePt t="32266" x="7178675" y="2863850"/>
          <p14:tracePt t="32277" x="7145338" y="2881313"/>
          <p14:tracePt t="32288" x="7102475" y="2889250"/>
          <p14:tracePt t="32301" x="7043738" y="2897188"/>
          <p14:tracePt t="32311" x="6983413" y="2906713"/>
          <p14:tracePt t="32322" x="6942138" y="2914650"/>
          <p14:tracePt t="32335" x="6889750" y="2932113"/>
          <p14:tracePt t="32345" x="6831013" y="2957513"/>
          <p14:tracePt t="32355" x="6754813" y="2990850"/>
          <p14:tracePt t="32368" x="6653213" y="3033713"/>
          <p14:tracePt t="32378" x="6542088" y="3084513"/>
          <p14:tracePt t="32390" x="6415088" y="3144838"/>
          <p14:tracePt t="32402" x="6261100" y="3203575"/>
          <p14:tracePt t="32412" x="6134100" y="3263900"/>
          <p14:tracePt t="32423" x="6024563" y="3322638"/>
          <p14:tracePt t="32435" x="5938838" y="3365500"/>
          <p14:tracePt t="32446" x="5845175" y="3408363"/>
          <p14:tracePt t="32457" x="5761038" y="3459163"/>
          <p14:tracePt t="32468" x="5649913" y="3502025"/>
          <p14:tracePt t="32479" x="5522913" y="3552825"/>
          <p14:tracePt t="32490" x="5403850" y="3594100"/>
          <p14:tracePt t="32503" x="5302250" y="3629025"/>
          <p14:tracePt t="32514" x="5241925" y="3636963"/>
          <p14:tracePt t="32524" x="5208588" y="3646488"/>
          <p14:tracePt t="32537" x="5183188" y="3654425"/>
          <p14:tracePt t="32547" x="5165725" y="3654425"/>
          <p14:tracePt t="32557" x="5140325" y="3662363"/>
          <p14:tracePt t="32570" x="5089525" y="3671888"/>
          <p14:tracePt t="32581" x="4995863" y="3687763"/>
          <p14:tracePt t="32593" x="4876800" y="3687763"/>
          <p14:tracePt t="32604" x="4699000" y="3687763"/>
          <p14:tracePt t="32615" x="4494213" y="3687763"/>
          <p14:tracePt t="32625" x="4291013" y="3687763"/>
          <p14:tracePt t="32637" x="4060825" y="3687763"/>
          <p14:tracePt t="32648" x="3814763" y="3662363"/>
          <p14:tracePt t="32659" x="3543300" y="3629025"/>
          <p14:tracePt t="32670" x="3297238" y="3603625"/>
          <p14:tracePt t="32683" x="3135313" y="3578225"/>
          <p14:tracePt t="32693" x="3033713" y="3552825"/>
          <p14:tracePt t="32704" x="2982913" y="3535363"/>
          <p14:tracePt t="32715" x="2965450" y="3527425"/>
          <p14:tracePt t="32750" x="2955925" y="3517900"/>
          <p14:tracePt t="32761" x="2947988" y="3509963"/>
          <p14:tracePt t="32773" x="2940050" y="3502025"/>
          <p14:tracePt t="32785" x="2930525" y="3484563"/>
          <p14:tracePt t="32794" x="2914650" y="3467100"/>
          <p14:tracePt t="32806" x="2905125" y="3459163"/>
          <p14:tracePt t="32818" x="2889250" y="3441700"/>
          <p14:tracePt t="32828" x="2879725" y="3424238"/>
          <p14:tracePt t="32839" x="2879725" y="3416300"/>
          <p14:tracePt t="32851" x="2863850" y="3416300"/>
          <p14:tracePt t="32862" x="2846388" y="3408363"/>
          <p14:tracePt t="32873" x="2838450" y="3398838"/>
          <p14:tracePt t="32884" x="2811463" y="3390900"/>
          <p14:tracePt t="32895" x="2795588" y="3390900"/>
          <p14:tracePt t="32906" x="2760663" y="3382963"/>
          <p14:tracePt t="32918" x="2744788" y="3373438"/>
          <p14:tracePt t="32929" x="2719388" y="3373438"/>
          <p14:tracePt t="32940" x="2693988" y="3365500"/>
          <p14:tracePt t="32952" x="2676525" y="3365500"/>
          <p14:tracePt t="32964" x="2651125" y="3365500"/>
          <p14:tracePt t="32974" x="2625725" y="3365500"/>
          <p14:tracePt t="32985" x="2616200" y="3365500"/>
          <p14:tracePt t="33043" x="2600325" y="3365500"/>
          <p14:tracePt t="33053" x="2590800" y="3365500"/>
          <p14:tracePt t="33076" x="2582863" y="3373438"/>
          <p14:tracePt t="33087" x="2574925" y="3398838"/>
          <p14:tracePt t="33098" x="2574925" y="3424238"/>
          <p14:tracePt t="33109" x="2574925" y="3459163"/>
          <p14:tracePt t="33120" x="2574925" y="3509963"/>
          <p14:tracePt t="33132" x="2616200" y="3611563"/>
          <p14:tracePt t="33143" x="2676525" y="3730625"/>
          <p14:tracePt t="33154" x="2752725" y="3883025"/>
          <p14:tracePt t="33165" x="2820988" y="4044950"/>
          <p14:tracePt t="33177" x="2879725" y="4164013"/>
          <p14:tracePt t="33188" x="2922588" y="4249738"/>
          <p14:tracePt t="33200" x="2955925" y="4300538"/>
          <p14:tracePt t="33211" x="2973388" y="4325938"/>
          <p14:tracePt t="33222" x="2990850" y="4351338"/>
          <p14:tracePt t="33234" x="2990850" y="4359275"/>
          <p14:tracePt t="33244" x="3008313" y="4368800"/>
          <p14:tracePt t="33267" x="3024188" y="4376738"/>
          <p14:tracePt t="33278" x="3033713" y="4384675"/>
          <p14:tracePt t="33414" x="3016250" y="4384675"/>
          <p14:tracePt t="33425" x="3008313" y="4384675"/>
          <p14:tracePt t="33437" x="2990850" y="4384675"/>
          <p14:tracePt t="33447" x="2982913" y="4384675"/>
          <p14:tracePt t="33470" x="2973388" y="4384675"/>
          <p14:tracePt t="33504" x="2955925" y="4384675"/>
          <p14:tracePt t="33526" x="2955925" y="4376738"/>
          <p14:tracePt t="33537" x="2947988" y="4376738"/>
          <p14:tracePt t="33549" x="2940050" y="4368800"/>
          <p14:tracePt t="33583" x="2940050" y="4359275"/>
          <p14:tracePt t="33605" x="2940050" y="4351338"/>
          <p14:tracePt t="33616" x="2940050" y="4341813"/>
          <p14:tracePt t="33627" x="2955925" y="4333875"/>
          <p14:tracePt t="33637" x="2990850" y="4333875"/>
          <p14:tracePt t="33650" x="3041650" y="4333875"/>
          <p14:tracePt t="33661" x="3100388" y="4333875"/>
          <p14:tracePt t="33672" x="3168650" y="4333875"/>
          <p14:tracePt t="33684" x="3254375" y="4333875"/>
          <p14:tracePt t="33695" x="3330575" y="4333875"/>
          <p14:tracePt t="33705" x="3414713" y="4333875"/>
          <p14:tracePt t="33717" x="3500438" y="4333875"/>
          <p14:tracePt t="33729" x="3559175" y="4333875"/>
          <p14:tracePt t="33751" x="3611563" y="4333875"/>
          <p14:tracePt t="33762" x="3662363" y="4333875"/>
          <p14:tracePt t="33773" x="3713163" y="4333875"/>
          <p14:tracePt t="33785" x="3771900" y="4333875"/>
          <p14:tracePt t="33796" x="3857625" y="4333875"/>
          <p14:tracePt t="33807" x="3959225" y="4333875"/>
          <p14:tracePt t="33818" x="4060825" y="4351338"/>
          <p14:tracePt t="33829" x="4171950" y="4351338"/>
          <p14:tracePt t="33840" x="4298950" y="4351338"/>
          <p14:tracePt t="33852" x="4410075" y="4351338"/>
          <p14:tracePt t="33864" x="4494213" y="4351338"/>
          <p14:tracePt t="33875" x="4554538" y="4351338"/>
          <p14:tracePt t="33887" x="4613275" y="4351338"/>
          <p14:tracePt t="33898" x="4681538" y="4351338"/>
          <p14:tracePt t="33908" x="4783138" y="4351338"/>
          <p14:tracePt t="33920" x="4910138" y="4341813"/>
          <p14:tracePt t="33931" x="5064125" y="4333875"/>
          <p14:tracePt t="33942" x="5224463" y="4316413"/>
          <p14:tracePt t="33952" x="5360988" y="4316413"/>
          <p14:tracePt t="33963" x="5472113" y="4316413"/>
          <p14:tracePt t="33975" x="5591175" y="4316413"/>
          <p14:tracePt t="33986" x="5700713" y="4316413"/>
          <p14:tracePt t="33997" x="5811838" y="4316413"/>
          <p14:tracePt t="34009" x="5938838" y="4316413"/>
          <p14:tracePt t="34020" x="6083300" y="4316413"/>
          <p14:tracePt t="34033" x="6253163" y="4325938"/>
          <p14:tracePt t="34043" x="6465888" y="4341813"/>
          <p14:tracePt t="34054" x="6669088" y="4341813"/>
          <p14:tracePt t="34067" x="6813550" y="4341813"/>
          <p14:tracePt t="34077" x="6924675" y="4341813"/>
          <p14:tracePt t="34088" x="7034213" y="4341813"/>
          <p14:tracePt t="34102" x="7137400" y="4341813"/>
          <p14:tracePt t="34110" x="7239000" y="4341813"/>
          <p14:tracePt t="34122" x="7373938" y="4341813"/>
          <p14:tracePt t="34134" x="7545388" y="4341813"/>
          <p14:tracePt t="34145" x="7756525" y="4351338"/>
          <p14:tracePt t="34155" x="7943850" y="4368800"/>
          <p14:tracePt t="34167" x="8080375" y="4394200"/>
          <p14:tracePt t="34177" x="8181975" y="4402138"/>
          <p14:tracePt t="34189" x="8258175" y="4410075"/>
          <p14:tracePt t="34201" x="8318500" y="4435475"/>
          <p14:tracePt t="34212" x="8359775" y="4445000"/>
          <p14:tracePt t="34223" x="8410575" y="4452938"/>
          <p14:tracePt t="34235" x="8445500" y="4460875"/>
          <p14:tracePt t="34246" x="8470900" y="4460875"/>
          <p14:tracePt t="34257" x="8488363" y="4460875"/>
          <p14:tracePt t="35090" x="8504238" y="4460875"/>
          <p14:tracePt t="35101" x="8521700" y="4470400"/>
          <p14:tracePt t="35111" x="8547100" y="4470400"/>
          <p14:tracePt t="35123" x="8572500" y="4470400"/>
          <p14:tracePt t="35134" x="8605838" y="4478338"/>
          <p14:tracePt t="35145" x="8623300" y="4478338"/>
          <p14:tracePt t="35157" x="8648700" y="4478338"/>
          <p14:tracePt t="35168" x="8674100" y="4478338"/>
          <p14:tracePt t="35180" x="8699500" y="4478338"/>
          <p14:tracePt t="35191" x="8767763" y="4470400"/>
          <p14:tracePt t="35202" x="8869363" y="4460875"/>
          <p14:tracePt t="35215" x="9031288" y="4427538"/>
          <p14:tracePt t="35225" x="9261475" y="4376738"/>
          <p14:tracePt t="35236" x="9472613" y="4351338"/>
          <p14:tracePt t="35249" x="9634538" y="4325938"/>
          <p14:tracePt t="35258" x="9753600" y="4316413"/>
          <p14:tracePt t="35269" x="9821863" y="4300538"/>
          <p14:tracePt t="35283" x="9855200" y="4300538"/>
          <p14:tracePt t="35293" x="9880600" y="4300538"/>
          <p14:tracePt t="35304" x="9890125" y="4300538"/>
          <p14:tracePt t="35316" x="9906000" y="4300538"/>
          <p14:tracePt t="35325" x="9923463" y="4300538"/>
          <p14:tracePt t="35349" x="9940925" y="4300538"/>
          <p14:tracePt t="35360" x="9948863" y="4300538"/>
          <p14:tracePt t="35371" x="9956800" y="4300538"/>
          <p14:tracePt t="35383" x="9974263" y="4300538"/>
          <p14:tracePt t="35393" x="9983788" y="4300538"/>
          <p14:tracePt t="35404" x="10009188" y="4300538"/>
          <p14:tracePt t="35417" x="10025063" y="4300538"/>
          <p14:tracePt t="35427" x="10042525" y="4300538"/>
          <p14:tracePt t="35438" x="10126663" y="4325938"/>
          <p14:tracePt t="35450" x="10212388" y="4333875"/>
          <p14:tracePt t="35889" x="10255250" y="4341813"/>
          <p14:tracePt t="35923" x="10271125" y="4341813"/>
          <p14:tracePt t="36136" x="10263188" y="4341813"/>
          <p14:tracePt t="36159" x="10245725" y="4351338"/>
          <p14:tracePt t="36170" x="10237788" y="4359275"/>
          <p14:tracePt t="36192" x="10220325" y="4376738"/>
          <p14:tracePt t="36204" x="10212388" y="4384675"/>
          <p14:tracePt t="36215" x="10204450" y="4394200"/>
          <p14:tracePt t="36226" x="10186988" y="4402138"/>
          <p14:tracePt t="36237" x="10169525" y="4410075"/>
          <p14:tracePt t="36251" x="10161588" y="4427538"/>
          <p14:tracePt t="36260" x="10144125" y="4435475"/>
          <p14:tracePt t="36271" x="10118725" y="4445000"/>
          <p14:tracePt t="36283" x="10101263" y="4470400"/>
          <p14:tracePt t="36293" x="10075863" y="4486275"/>
          <p14:tracePt t="36304" x="10067925" y="4503738"/>
          <p14:tracePt t="36316" x="10034588" y="4529138"/>
          <p14:tracePt t="36327" x="9991725" y="4546600"/>
          <p14:tracePt t="36338" x="9948863" y="4579938"/>
          <p14:tracePt t="36350" x="9880600" y="4605338"/>
          <p14:tracePt t="36361" x="9821863" y="4648200"/>
          <p14:tracePt t="36372" x="9771063" y="4683125"/>
          <p14:tracePt t="36384" x="9702800" y="4708525"/>
          <p14:tracePt t="36395" x="9642475" y="4759325"/>
          <p14:tracePt t="36405" x="9591675" y="4784725"/>
          <p14:tracePt t="36417" x="9558338" y="4802188"/>
          <p14:tracePt t="36428" x="9523413" y="4818063"/>
          <p14:tracePt t="36450" x="9498013" y="4835525"/>
          <p14:tracePt t="36463" x="9482138" y="4843463"/>
          <p14:tracePt t="36474" x="9482138" y="4852988"/>
          <p14:tracePt t="36484" x="9472613" y="4852988"/>
          <p14:tracePt t="36495" x="9464675" y="4860925"/>
          <p14:tracePt t="36507" x="9464675" y="4878388"/>
          <p14:tracePt t="36518" x="9464675" y="4886325"/>
          <p14:tracePt t="36532" x="9464675" y="4919663"/>
          <p14:tracePt t="36541" x="9472613" y="4946650"/>
          <p14:tracePt t="36553" x="9490075" y="4979988"/>
          <p14:tracePt t="36565" x="9515475" y="5013325"/>
          <p14:tracePt t="36574" x="9532938" y="5038725"/>
          <p14:tracePt t="36586" x="9558338" y="5056188"/>
          <p14:tracePt t="36598" x="9583738" y="5073650"/>
          <p14:tracePt t="36608" x="9609138" y="5081588"/>
          <p14:tracePt t="36619" x="9626600" y="5091113"/>
          <p14:tracePt t="36632" x="9642475" y="5091113"/>
          <p14:tracePt t="36642" x="9659938" y="5091113"/>
          <p14:tracePt t="36676" x="9667875" y="5091113"/>
          <p14:tracePt t="36744" x="9677400" y="5091113"/>
          <p14:tracePt t="36833" x="9685338" y="5091113"/>
          <p14:tracePt t="36845" x="9702800" y="5099050"/>
          <p14:tracePt t="36856" x="9710738" y="5099050"/>
          <p14:tracePt t="36868" x="9720263" y="5099050"/>
          <p14:tracePt t="36889" x="9728200" y="5099050"/>
          <p14:tracePt t="36935" x="9736138" y="5099050"/>
          <p14:tracePt t="36946" x="9753600" y="5099050"/>
          <p14:tracePt t="36957" x="9761538" y="5099050"/>
          <p14:tracePt t="36969" x="9771063" y="5099050"/>
          <p14:tracePt t="36980" x="9779000" y="5099050"/>
          <p14:tracePt t="37081" x="9786938" y="5099050"/>
          <p14:tracePt t="37531" x="9812338" y="5081588"/>
          <p14:tracePt t="37621" x="9829800" y="5064125"/>
          <p14:tracePt t="37633" x="9839325" y="5056188"/>
          <p14:tracePt t="37745" x="9847263" y="5048250"/>
          <p14:tracePt t="37756" x="9864725" y="5048250"/>
          <p14:tracePt t="37767" x="9890125" y="5038725"/>
          <p14:tracePt t="37778" x="9923463" y="5030788"/>
          <p14:tracePt t="37790" x="9991725" y="4997450"/>
          <p14:tracePt t="37800" x="10034588" y="4987925"/>
          <p14:tracePt t="37814" x="10067925" y="4979988"/>
          <p14:tracePt t="37823" x="10093325" y="4972050"/>
          <p14:tracePt t="37834" x="10110788" y="4962525"/>
          <p14:tracePt t="37847" x="10136188" y="4954588"/>
          <p14:tracePt t="37857" x="10161588" y="4946650"/>
          <p14:tracePt t="37868" x="10186988" y="4946650"/>
          <p14:tracePt t="37882" x="10204450" y="4937125"/>
          <p14:tracePt t="37890" x="10220325" y="4937125"/>
          <p14:tracePt t="37902" x="10237788" y="4937125"/>
          <p14:tracePt t="39005" x="10245725" y="4946650"/>
          <p14:tracePt t="40388" x="10245725" y="4954588"/>
          <p14:tracePt t="40524" x="10237788" y="4954588"/>
          <p14:tracePt t="40580" x="10229850" y="4954588"/>
          <p14:tracePt t="40614" x="10229850" y="4946650"/>
          <p14:tracePt t="40625" x="10229850" y="4937125"/>
          <p14:tracePt t="40636" x="10229850" y="4929188"/>
          <p14:tracePt t="40647" x="10229850" y="4919663"/>
          <p14:tracePt t="40715" x="10245725" y="4919663"/>
          <p14:tracePt t="40727" x="10339388" y="4919663"/>
          <p14:tracePt t="40738" x="10501313" y="4919663"/>
          <p14:tracePt t="40748" x="10729913" y="4919663"/>
          <p14:tracePt t="40762" x="10993438" y="4919663"/>
          <p14:tracePt t="40770" x="11282363" y="4919663"/>
          <p14:tracePt t="40782" x="11657013" y="4919663"/>
          <p14:tracePt t="40795" x="12090400" y="491966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0CD3D2-672B-4E4E-BD86-9510714BB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Other Observations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BCF33D-2A80-40FE-99EC-E8F10D892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altLang="zh-CN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A3996BC-36C1-44FA-A4D1-B833FB548E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3839" y="2036187"/>
            <a:ext cx="6584319" cy="4465042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5CABA7AA-830B-4C8C-B671-93909E78BC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529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15"/>
    </mc:Choice>
    <mc:Fallback>
      <p:transition spd="slow" advTm="17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705" x="11895138" y="5132388"/>
          <p14:tracePt t="11715" x="11631613" y="5235575"/>
          <p14:tracePt t="11727" x="11385550" y="5327650"/>
          <p14:tracePt t="11738" x="11172825" y="5421313"/>
          <p14:tracePt t="11749" x="10993438" y="5489575"/>
          <p14:tracePt t="11760" x="10901363" y="5540375"/>
          <p14:tracePt t="11771" x="10841038" y="5565775"/>
          <p14:tracePt t="11783" x="10790238" y="5591175"/>
          <p14:tracePt t="11796" x="10739438" y="5616575"/>
          <p14:tracePt t="11805" x="10688638" y="5659438"/>
          <p14:tracePt t="11817" x="10620375" y="5735638"/>
          <p14:tracePt t="11830" x="10534650" y="5846763"/>
          <p14:tracePt t="11840" x="10458450" y="5965825"/>
          <p14:tracePt t="11850" x="10356850" y="6084888"/>
          <p14:tracePt t="11863" x="10271125" y="6203950"/>
          <p14:tracePt t="11873" x="10204450" y="6323013"/>
          <p14:tracePt t="11898" x="10093325" y="6492875"/>
          <p14:tracePt t="11907" x="10042525" y="6561138"/>
          <p14:tracePt t="11917" x="9991725" y="6619875"/>
          <p14:tracePt t="11930" x="9948863" y="6670675"/>
          <p14:tracePt t="11940" x="9923463" y="6721475"/>
          <p14:tracePt t="11952" x="9906000" y="6746875"/>
          <p14:tracePt t="11964" x="9890125" y="6764338"/>
          <p14:tracePt t="12009" x="9872663" y="6781800"/>
          <p14:tracePt t="12076" x="9855200" y="6772275"/>
          <p14:tracePt t="12087" x="9829800" y="6738938"/>
          <p14:tracePt t="12098" x="9796463" y="6688138"/>
          <p14:tracePt t="12109" x="9771063" y="6627813"/>
          <p14:tracePt t="12120" x="9736138" y="6577013"/>
          <p14:tracePt t="12131" x="9694863" y="6526213"/>
          <p14:tracePt t="12143" x="9642475" y="6483350"/>
          <p14:tracePt t="12154" x="9583738" y="6432550"/>
          <p14:tracePt t="12165" x="9507538" y="6391275"/>
          <p14:tracePt t="12177" x="9431338" y="6356350"/>
          <p14:tracePt t="12187" x="9337675" y="6323013"/>
          <p14:tracePt t="12201" x="9269413" y="6297613"/>
          <p14:tracePt t="12210" x="9201150" y="6280150"/>
          <p14:tracePt t="12221" x="9158288" y="6272213"/>
          <p14:tracePt t="12233" x="9132888" y="6262688"/>
          <p14:tracePt t="12245" x="9117013" y="6262688"/>
          <p14:tracePt t="12256" x="9099550" y="6262688"/>
          <p14:tracePt t="12267" x="9082088" y="6262688"/>
          <p14:tracePt t="12279" x="9056688" y="6272213"/>
          <p14:tracePt t="12289" x="9013825" y="6330950"/>
          <p14:tracePt t="12301" x="8955088" y="6416675"/>
          <p14:tracePt t="12313" x="8912225" y="6535738"/>
          <p14:tracePt t="12323" x="8861425" y="6654800"/>
          <p14:tracePt t="12334" x="8828088" y="6772275"/>
          <p14:tracePt t="12536" x="9175750" y="6696075"/>
          <p14:tracePt t="12548" x="9158288" y="6586538"/>
          <p14:tracePt t="12559" x="9117013" y="6483350"/>
          <p14:tracePt t="12571" x="9031288" y="6373813"/>
          <p14:tracePt t="12581" x="8921750" y="6288088"/>
          <p14:tracePt t="12593" x="8802688" y="6229350"/>
          <p14:tracePt t="12604" x="8658225" y="6169025"/>
          <p14:tracePt t="12615" x="8496300" y="6102350"/>
          <p14:tracePt t="12629" x="8394700" y="6067425"/>
          <p14:tracePt t="12638" x="8318500" y="6049963"/>
          <p14:tracePt t="12649" x="8275638" y="6034088"/>
          <p14:tracePt t="12660" x="8250238" y="6024563"/>
          <p14:tracePt t="12695" x="8224838" y="6024563"/>
          <p14:tracePt t="12705" x="8199438" y="6042025"/>
          <p14:tracePt t="12716" x="8174038" y="6102350"/>
          <p14:tracePt t="12729" x="8147050" y="6178550"/>
          <p14:tracePt t="12739" x="8139113" y="6272213"/>
          <p14:tracePt t="12750" x="8131175" y="6365875"/>
          <p14:tracePt t="12762" x="8139113" y="6432550"/>
          <p14:tracePt t="12773" x="8174038" y="6483350"/>
          <p14:tracePt t="12784" x="8199438" y="6526213"/>
          <p14:tracePt t="12795" x="8232775" y="6543675"/>
          <p14:tracePt t="12806" x="8266113" y="6551613"/>
          <p14:tracePt t="12818" x="8283575" y="6561138"/>
          <p14:tracePt t="12830" x="8291513" y="6561138"/>
          <p14:tracePt t="12851" x="8318500" y="6561138"/>
          <p14:tracePt t="12863" x="8343900" y="6518275"/>
          <p14:tracePt t="12881" x="8369300" y="6450013"/>
          <p14:tracePt t="12885" x="8385175" y="6373813"/>
          <p14:tracePt t="12897" x="8394700" y="6288088"/>
          <p14:tracePt t="12908" x="8385175" y="6186488"/>
          <p14:tracePt t="12919" x="8326438" y="6110288"/>
          <p14:tracePt t="12931" x="8250238" y="6042025"/>
          <p14:tracePt t="12941" x="8156575" y="5991225"/>
          <p14:tracePt t="12953" x="8070850" y="5973763"/>
          <p14:tracePt t="12965" x="7994650" y="5957888"/>
          <p14:tracePt t="12975" x="7935913" y="5948363"/>
          <p14:tracePt t="12987" x="7918450" y="5940425"/>
          <p14:tracePt t="12998" x="7900988" y="5940425"/>
          <p14:tracePt t="13010" x="7885113" y="5940425"/>
          <p14:tracePt t="13020" x="7867650" y="5940425"/>
          <p14:tracePt t="13032" x="7824788" y="5965825"/>
          <p14:tracePt t="13043" x="7791450" y="6008688"/>
          <p14:tracePt t="13054" x="7731125" y="6084888"/>
          <p14:tracePt t="13065" x="7688263" y="6161088"/>
          <p14:tracePt t="13078" x="7654925" y="6254750"/>
          <p14:tracePt t="13088" x="7637463" y="6313488"/>
          <p14:tracePt t="13099" x="7629525" y="6373813"/>
          <p14:tracePt t="13110" x="7621588" y="6416675"/>
          <p14:tracePt t="13122" x="7621588" y="6442075"/>
          <p14:tracePt t="13133" x="7621588" y="6457950"/>
          <p14:tracePt t="13200" x="7629525" y="6457950"/>
          <p14:tracePt t="13223" x="7637463" y="6457950"/>
          <p14:tracePt t="13246" x="7637463" y="6450013"/>
          <p14:tracePt t="13257" x="7637463" y="6442075"/>
          <p14:tracePt t="13268" x="7629525" y="6424613"/>
          <p14:tracePt t="13280" x="7612063" y="6407150"/>
          <p14:tracePt t="13302" x="7604125" y="6391275"/>
          <p14:tracePt t="13403" x="7612063" y="6432550"/>
          <p14:tracePt t="13414" x="7654925" y="6510338"/>
          <p14:tracePt t="13426" x="7731125" y="6602413"/>
          <p14:tracePt t="13437" x="7824788" y="6688138"/>
          <p14:tracePt t="13448" x="7918450" y="6756400"/>
          <p14:tracePt t="13459" x="8037513" y="6815138"/>
          <p14:tracePt t="13470" x="8156575" y="6850063"/>
          <p14:tracePt t="13571" x="8836025" y="6799263"/>
          <p14:tracePt t="13582" x="8937625" y="6738938"/>
          <p14:tracePt t="13595" x="9031288" y="6670675"/>
          <p14:tracePt t="13605" x="9099550" y="6619875"/>
          <p14:tracePt t="13617" x="9150350" y="6535738"/>
          <p14:tracePt t="13629" x="9183688" y="6475413"/>
          <p14:tracePt t="13639" x="9201150" y="6416675"/>
          <p14:tracePt t="13650" x="9226550" y="6365875"/>
          <p14:tracePt t="13662" x="9236075" y="6330950"/>
          <p14:tracePt t="13672" x="9236075" y="6305550"/>
          <p14:tracePt t="13683" x="9236075" y="6272213"/>
          <p14:tracePt t="13696" x="9236075" y="6237288"/>
          <p14:tracePt t="13707" x="9236075" y="6211888"/>
          <p14:tracePt t="13718" x="9236075" y="6194425"/>
          <p14:tracePt t="13729" x="9236075" y="6178550"/>
          <p14:tracePt t="13740" x="9236075" y="6169025"/>
          <p14:tracePt t="13764" x="9236075" y="6153150"/>
          <p14:tracePt t="13786" x="9236075" y="6135688"/>
          <p14:tracePt t="13797" x="9236075" y="6118225"/>
          <p14:tracePt t="13808" x="9226550" y="6118225"/>
          <p14:tracePt t="13819" x="9218613" y="6110288"/>
          <p14:tracePt t="13830" x="9218613" y="6102350"/>
          <p14:tracePt t="13841" x="9209088" y="6092825"/>
          <p14:tracePt t="13853" x="9201150" y="6092825"/>
          <p14:tracePt t="13875" x="9193213" y="6092825"/>
          <p14:tracePt t="13887" x="9183688" y="6092825"/>
          <p14:tracePt t="13898" x="9175750" y="6084888"/>
          <p14:tracePt t="13910" x="9158288" y="6084888"/>
          <p14:tracePt t="13920" x="9142413" y="6084888"/>
          <p14:tracePt t="13931" x="9124950" y="6084888"/>
          <p14:tracePt t="13944" x="9099550" y="6084888"/>
          <p14:tracePt t="13954" x="9064625" y="6084888"/>
          <p14:tracePt t="13980" x="9005888" y="6076950"/>
          <p14:tracePt t="13988" x="8980488" y="6076950"/>
          <p14:tracePt t="13999" x="8955088" y="6067425"/>
          <p14:tracePt t="14012" x="8947150" y="6059488"/>
          <p14:tracePt t="14033" x="8937625" y="6059488"/>
          <p14:tracePt t="14046" x="8921750" y="6059488"/>
          <p14:tracePt t="14067" x="8912225" y="6059488"/>
          <p14:tracePt t="14079" x="8894763" y="6059488"/>
          <p14:tracePt t="14089" x="8878888" y="6067425"/>
          <p14:tracePt t="14100" x="8869363" y="6076950"/>
          <p14:tracePt t="14111" x="8853488" y="6092825"/>
          <p14:tracePt t="14123" x="8843963" y="6102350"/>
          <p14:tracePt t="14134" x="8828088" y="6153150"/>
          <p14:tracePt t="14146" x="8810625" y="6194425"/>
          <p14:tracePt t="14157" x="8785225" y="6272213"/>
          <p14:tracePt t="14168" x="8777288" y="6373813"/>
          <p14:tracePt t="14181" x="8777288" y="6467475"/>
          <p14:tracePt t="14190" x="8793163" y="6569075"/>
          <p14:tracePt t="14201" x="8836025" y="6662738"/>
          <p14:tracePt t="14213" x="8886825" y="6738938"/>
          <p14:tracePt t="14224" x="8947150" y="6789738"/>
          <p14:tracePt t="14235" x="9005888" y="6832600"/>
          <p14:tracePt t="14313" x="9320213" y="6807200"/>
          <p14:tracePt t="14325" x="9396413" y="6746875"/>
          <p14:tracePt t="14337" x="9490075" y="6670675"/>
          <p14:tracePt t="14347" x="9566275" y="6602413"/>
          <p14:tracePt t="14360" x="9634538" y="6561138"/>
          <p14:tracePt t="14370" x="9659938" y="6535738"/>
          <p14:tracePt t="14381" x="9667875" y="6518275"/>
          <p14:tracePt t="14394" x="9685338" y="6510338"/>
          <p14:tracePt t="14415" x="9702800" y="6492875"/>
          <p14:tracePt t="14427" x="9720263" y="6483350"/>
          <p14:tracePt t="14438" x="9728200" y="6467475"/>
          <p14:tracePt t="14449" x="9745663" y="6450013"/>
          <p14:tracePt t="14461" x="9761538" y="6432550"/>
          <p14:tracePt t="14472" x="9779000" y="6424613"/>
          <p14:tracePt t="14483" x="9779000" y="6416675"/>
          <p14:tracePt t="14494" x="9786938" y="6407150"/>
          <p14:tracePt t="14505" x="9796463" y="6399213"/>
          <p14:tracePt t="14517" x="9804400" y="6399213"/>
          <p14:tracePt t="14529" x="9812338" y="6381750"/>
          <p14:tracePt t="14540" x="9829800" y="6365875"/>
          <p14:tracePt t="14550" x="9847263" y="6356350"/>
          <p14:tracePt t="14562" x="9855200" y="6338888"/>
          <p14:tracePt t="14573" x="9872663" y="6323013"/>
          <p14:tracePt t="14584" x="9898063" y="6297613"/>
          <p14:tracePt t="14595" x="9923463" y="6280150"/>
          <p14:tracePt t="14606" x="9948863" y="6254750"/>
          <p14:tracePt t="14617" x="9983788" y="6229350"/>
          <p14:tracePt t="14629" x="10034588" y="6203950"/>
          <p14:tracePt t="14639" x="10093325" y="6161088"/>
          <p14:tracePt t="14651" x="10179050" y="6110288"/>
          <p14:tracePt t="14662" x="10255250" y="6067425"/>
          <p14:tracePt t="14674" x="10331450" y="6034088"/>
          <p14:tracePt t="14685" x="10364788" y="6016625"/>
          <p14:tracePt t="14696" x="10382250" y="6008688"/>
          <p14:tracePt t="14743" x="10399713" y="6008688"/>
          <p14:tracePt t="14753" x="10415588" y="5999163"/>
          <p14:tracePt t="14764" x="10425113" y="5991225"/>
          <p14:tracePt t="14776" x="10425113" y="5983288"/>
          <p14:tracePt t="14787" x="10442575" y="5983288"/>
          <p14:tracePt t="14798" x="10450513" y="5983288"/>
          <p14:tracePt t="14811" x="10450513" y="5973763"/>
          <p14:tracePt t="14820" x="10467975" y="5965825"/>
          <p14:tracePt t="14832" x="10483850" y="5957888"/>
          <p14:tracePt t="14844" x="10518775" y="5940425"/>
          <p14:tracePt t="14854" x="10560050" y="5922963"/>
          <p14:tracePt t="14865" x="10628313" y="5889625"/>
          <p14:tracePt t="14878" x="10688638" y="5872163"/>
          <p14:tracePt t="14888" x="10729913" y="5854700"/>
          <p14:tracePt t="14899" x="10756900" y="5838825"/>
          <p14:tracePt t="14911" x="10772775" y="5829300"/>
          <p14:tracePt t="14921" x="10790238" y="5821363"/>
          <p14:tracePt t="14978" x="10790238" y="5813425"/>
          <p14:tracePt t="15012" x="10798175" y="5813425"/>
          <p14:tracePt t="15034" x="10807700" y="5803900"/>
          <p14:tracePt t="15046" x="10815638" y="5795963"/>
          <p14:tracePt t="15057" x="10823575" y="5788025"/>
          <p14:tracePt t="15067" x="10833100" y="5788025"/>
          <p14:tracePt t="15079" x="10841038" y="5778500"/>
          <p14:tracePt t="15102" x="10858500" y="5761038"/>
          <p14:tracePt t="15112" x="10866438" y="5753100"/>
          <p14:tracePt t="15124" x="10874375" y="5745163"/>
          <p14:tracePt t="15135" x="10874375" y="5719763"/>
          <p14:tracePt t="15146" x="10883900" y="5684838"/>
          <p14:tracePt t="15159" x="10883900" y="5659438"/>
          <p14:tracePt t="15169" x="10883900" y="5634038"/>
          <p14:tracePt t="15180" x="10883900" y="5608638"/>
          <p14:tracePt t="15192" x="10883900" y="5591175"/>
          <p14:tracePt t="15203" x="10891838" y="5557838"/>
          <p14:tracePt t="15214" x="10891838" y="5532438"/>
          <p14:tracePt t="15226" x="10891838" y="5507038"/>
          <p14:tracePt t="15237" x="10891838" y="5497513"/>
          <p14:tracePt t="15248" x="10891838" y="5481638"/>
          <p14:tracePt t="15261" x="10891838" y="5464175"/>
          <p14:tracePt t="15418" x="10891838" y="5456238"/>
          <p14:tracePt t="15473" x="10891838" y="5446713"/>
          <p14:tracePt t="15496" x="10891838" y="5438775"/>
          <p14:tracePt t="15507" x="10891838" y="5421313"/>
          <p14:tracePt t="15518" x="10891838" y="5413375"/>
          <p14:tracePt t="15529" x="10891838" y="5395913"/>
          <p14:tracePt t="15540" x="10901363" y="5370513"/>
          <p14:tracePt t="15551" x="10901363" y="5353050"/>
          <p14:tracePt t="15563" x="10909300" y="5327650"/>
          <p14:tracePt t="15575" x="10909300" y="5302250"/>
          <p14:tracePt t="15585" x="10909300" y="5294313"/>
          <p14:tracePt t="15597" x="10917238" y="5268913"/>
          <p14:tracePt t="15610" x="10926763" y="5251450"/>
          <p14:tracePt t="15619" x="10926763" y="5243513"/>
          <p14:tracePt t="15642" x="10934700" y="5226050"/>
          <p14:tracePt t="15652" x="10942638" y="5208588"/>
          <p14:tracePt t="15663" x="10960100" y="5192713"/>
          <p14:tracePt t="15675" x="10977563" y="5167313"/>
          <p14:tracePt t="15686" x="10993438" y="5141913"/>
          <p14:tracePt t="15697" x="11018838" y="5116513"/>
          <p14:tracePt t="15709" x="11044238" y="5091113"/>
          <p14:tracePt t="15720" x="11061700" y="5073650"/>
          <p14:tracePt t="15744" x="11079163" y="5064125"/>
          <p14:tracePt t="15754" x="11096625" y="5048250"/>
          <p14:tracePt t="15765" x="11112500" y="5030788"/>
          <p14:tracePt t="15778" x="11147425" y="5013325"/>
          <p14:tracePt t="15788" x="11198225" y="4997450"/>
          <p14:tracePt t="15799" x="11256963" y="4962525"/>
          <p14:tracePt t="15811" x="11325225" y="4929188"/>
          <p14:tracePt t="15822" x="11368088" y="4911725"/>
          <p14:tracePt t="15833" x="11418888" y="4894263"/>
          <p14:tracePt t="15856" x="11444288" y="4878388"/>
          <p14:tracePt t="15867" x="11469688" y="4860925"/>
          <p14:tracePt t="15878" x="11487150" y="4852988"/>
          <p14:tracePt t="15894" x="11520488" y="4835525"/>
          <p14:tracePt t="15900" x="11571288" y="4827588"/>
          <p14:tracePt t="15912" x="11647488" y="4810125"/>
          <p14:tracePt t="15923" x="11715750" y="4784725"/>
          <p14:tracePt t="15934" x="11791950" y="4767263"/>
          <p14:tracePt t="15945" x="11885613" y="4741863"/>
          <p14:tracePt t="15957" x="11971338" y="4716463"/>
          <p14:tracePt t="15968" x="12047538" y="4699000"/>
          <p14:tracePt t="15980" x="12115800" y="4673600"/>
          <p14:tracePt t="15990" x="12184063" y="465772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24568D-6D98-48E0-92DB-0288786AF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OTHER OBSERVATIONS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A7790F0E-F005-4657-8934-D43EE227F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81192" y="2061744"/>
            <a:ext cx="11029616" cy="4525689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F6044C1-85D5-40E8-B8E5-0685446DB4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015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84"/>
    </mc:Choice>
    <mc:Fallback>
      <p:transition spd="slow" advTm="18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08" x="12004675" y="3509963"/>
          <p14:tracePt t="1220" x="11920538" y="3467100"/>
          <p14:tracePt t="1231" x="11844338" y="3424238"/>
          <p14:tracePt t="1243" x="11766550" y="3390900"/>
          <p14:tracePt t="1254" x="11690350" y="3365500"/>
          <p14:tracePt t="1267" x="11588750" y="3330575"/>
          <p14:tracePt t="1276" x="11469688" y="3289300"/>
          <p14:tracePt t="1288" x="11342688" y="3246438"/>
          <p14:tracePt t="1298" x="11188700" y="3203575"/>
          <p14:tracePt t="1310" x="11018838" y="3144838"/>
          <p14:tracePt t="1321" x="10848975" y="3119438"/>
          <p14:tracePt t="1332" x="10714038" y="3101975"/>
          <p14:tracePt t="1344" x="10585450" y="3076575"/>
          <p14:tracePt t="1355" x="10467975" y="3051175"/>
          <p14:tracePt t="1367" x="10339388" y="3025775"/>
          <p14:tracePt t="1377" x="10179050" y="3000375"/>
          <p14:tracePt t="1389" x="9991725" y="2974975"/>
          <p14:tracePt t="1401" x="9771063" y="2949575"/>
          <p14:tracePt t="1411" x="9523413" y="2914650"/>
          <p14:tracePt t="1422" x="9277350" y="2889250"/>
          <p14:tracePt t="1434" x="9013825" y="2871788"/>
          <p14:tracePt t="1445" x="8777288" y="2855913"/>
          <p14:tracePt t="1456" x="8513763" y="2855913"/>
          <p14:tracePt t="1468" x="8199438" y="2855913"/>
          <p14:tracePt t="1479" x="7875588" y="2855913"/>
          <p14:tracePt t="1490" x="7527925" y="2855913"/>
          <p14:tracePt t="1501" x="7272338" y="2855913"/>
          <p14:tracePt t="1512" x="7094538" y="2855913"/>
          <p14:tracePt t="1524" x="6967538" y="2846388"/>
          <p14:tracePt t="1535" x="6856413" y="2846388"/>
          <p14:tracePt t="1547" x="6770688" y="2846388"/>
          <p14:tracePt t="1558" x="6686550" y="2846388"/>
          <p14:tracePt t="1569" x="6559550" y="2846388"/>
          <p14:tracePt t="1580" x="6440488" y="2846388"/>
          <p14:tracePt t="1591" x="6329363" y="2846388"/>
          <p14:tracePt t="1604" x="6245225" y="2846388"/>
          <p14:tracePt t="1613" x="6176963" y="2846388"/>
          <p14:tracePt t="1625" x="6116638" y="2846388"/>
          <p14:tracePt t="1635" x="6075363" y="2846388"/>
          <p14:tracePt t="1647" x="6040438" y="2846388"/>
          <p14:tracePt t="1658" x="5997575" y="2846388"/>
          <p14:tracePt t="1669" x="5930900" y="2846388"/>
          <p14:tracePt t="1680" x="5845175" y="2846388"/>
          <p14:tracePt t="1692" x="5761038" y="2846388"/>
          <p14:tracePt t="1703" x="5667375" y="2830513"/>
          <p14:tracePt t="1715" x="5581650" y="2820988"/>
          <p14:tracePt t="1726" x="5480050" y="2813050"/>
          <p14:tracePt t="1737" x="5394325" y="2795588"/>
          <p14:tracePt t="1749" x="5292725" y="2787650"/>
          <p14:tracePt t="1760" x="5208588" y="2787650"/>
          <p14:tracePt t="1771" x="5148263" y="2778125"/>
          <p14:tracePt t="1784" x="5132388" y="2778125"/>
          <p14:tracePt t="1805" x="5114925" y="2778125"/>
          <p14:tracePt t="1818" x="5097463" y="2770188"/>
          <p14:tracePt t="1839" x="5089525" y="2770188"/>
          <p14:tracePt t="1851" x="5064125" y="2762250"/>
          <p14:tracePt t="1861" x="5029200" y="2752725"/>
          <p14:tracePt t="1873" x="5003800" y="2744788"/>
          <p14:tracePt t="1885" x="4995863" y="2744788"/>
          <p14:tracePt t="1895" x="4978400" y="2736850"/>
          <p14:tracePt t="1906" x="4970463" y="2727325"/>
          <p14:tracePt t="1919" x="4962525" y="2711450"/>
          <p14:tracePt t="1929" x="4945063" y="2701925"/>
          <p14:tracePt t="1940" x="4927600" y="2686050"/>
          <p14:tracePt t="1953" x="4910138" y="2668588"/>
          <p14:tracePt t="1963" x="4902200" y="2660650"/>
          <p14:tracePt t="1974" x="4894263" y="2651125"/>
          <p14:tracePt t="1997" x="4884738" y="2651125"/>
          <p14:tracePt t="2007" x="4884738" y="2643188"/>
          <p14:tracePt t="2030" x="4868863" y="2633663"/>
          <p14:tracePt t="2052" x="4859338" y="2633663"/>
          <p14:tracePt t="2064" x="4859338" y="2625725"/>
          <p14:tracePt t="2075" x="4843463" y="2617788"/>
          <p14:tracePt t="2086" x="4818063" y="2608263"/>
          <p14:tracePt t="2097" x="4808538" y="2600325"/>
          <p14:tracePt t="2108" x="4791075" y="2592388"/>
          <p14:tracePt t="2120" x="4775200" y="2592388"/>
          <p14:tracePt t="2131" x="4765675" y="2582863"/>
          <p14:tracePt t="2142" x="4765675" y="2574925"/>
          <p14:tracePt t="2154" x="4757738" y="2566988"/>
          <p14:tracePt t="2167" x="4749800" y="2566988"/>
          <p14:tracePt t="2177" x="4749800" y="2557463"/>
          <p14:tracePt t="2199" x="4740275" y="2549525"/>
          <p14:tracePt t="2221" x="4732338" y="2549525"/>
          <p14:tracePt t="2234" x="4724400" y="2541588"/>
          <p14:tracePt t="2244" x="4724400" y="2524125"/>
          <p14:tracePt t="2268" x="4714875" y="2524125"/>
          <p14:tracePt t="2289" x="4706938" y="2516188"/>
          <p14:tracePt t="2322" x="4699000" y="2506663"/>
          <p14:tracePt t="2346" x="4699000" y="2498725"/>
          <p14:tracePt t="2379" x="4689475" y="2498725"/>
          <p14:tracePt t="2413" x="4689475" y="2481263"/>
          <p14:tracePt t="2435" x="4689475" y="2463800"/>
          <p14:tracePt t="2446" x="4689475" y="2455863"/>
          <p14:tracePt t="2503" x="4689475" y="2447925"/>
          <p14:tracePt t="2537" x="4689475" y="2438400"/>
          <p14:tracePt t="2582" x="4689475" y="2430463"/>
          <p14:tracePt t="2694" x="4689475" y="2422525"/>
          <p14:tracePt t="2908" x="4689475" y="2413000"/>
          <p14:tracePt t="3032" x="4689475" y="2405063"/>
          <p14:tracePt t="3043" x="4699000" y="2397125"/>
          <p14:tracePt t="3053" x="4724400" y="2397125"/>
          <p14:tracePt t="3066" x="4757738" y="2397125"/>
          <p14:tracePt t="3076" x="4783138" y="2397125"/>
          <p14:tracePt t="3087" x="4818063" y="2397125"/>
          <p14:tracePt t="3099" x="4851400" y="2397125"/>
          <p14:tracePt t="3109" x="4884738" y="2397125"/>
          <p14:tracePt t="3121" x="4902200" y="2397125"/>
          <p14:tracePt t="3133" x="4927600" y="2397125"/>
          <p14:tracePt t="3144" x="4945063" y="2397125"/>
          <p14:tracePt t="3155" x="4970463" y="2397125"/>
          <p14:tracePt t="3166" x="5003800" y="2397125"/>
          <p14:tracePt t="3177" x="5038725" y="2397125"/>
          <p14:tracePt t="3188" x="5080000" y="2397125"/>
          <p14:tracePt t="3201" x="5122863" y="2397125"/>
          <p14:tracePt t="3211" x="5165725" y="2397125"/>
          <p14:tracePt t="3222" x="5199063" y="2397125"/>
          <p14:tracePt t="3234" x="5233988" y="2397125"/>
          <p14:tracePt t="3245" x="5249863" y="2397125"/>
          <p14:tracePt t="3256" x="5267325" y="2397125"/>
          <p14:tracePt t="3268" x="5284788" y="2397125"/>
          <p14:tracePt t="3279" x="5292725" y="2397125"/>
          <p14:tracePt t="3290" x="5310188" y="2397125"/>
          <p14:tracePt t="3302" x="5327650" y="2387600"/>
          <p14:tracePt t="3313" x="5343525" y="2387600"/>
          <p14:tracePt t="3324" x="5368925" y="2387600"/>
          <p14:tracePt t="3335" x="5386388" y="2387600"/>
          <p14:tracePt t="3348" x="5421313" y="2379663"/>
          <p14:tracePt t="3357" x="5462588" y="2379663"/>
          <p14:tracePt t="3369" x="5513388" y="2371725"/>
          <p14:tracePt t="3380" x="5581650" y="2371725"/>
          <p14:tracePt t="3391" x="5641975" y="2362200"/>
          <p14:tracePt t="3402" x="5675313" y="2354263"/>
          <p14:tracePt t="3415" x="5726113" y="2344738"/>
          <p14:tracePt t="3425" x="5743575" y="2344738"/>
          <p14:tracePt t="3437" x="5761038" y="2344738"/>
          <p14:tracePt t="3449" x="5768975" y="2344738"/>
          <p14:tracePt t="3459" x="5776913" y="2344738"/>
          <p14:tracePt t="3470" x="5794375" y="2336800"/>
          <p14:tracePt t="3493" x="5811838" y="2328863"/>
          <p14:tracePt t="3504" x="5837238" y="2319338"/>
          <p14:tracePt t="3517" x="5853113" y="2319338"/>
          <p14:tracePt t="3526" x="5880100" y="2319338"/>
          <p14:tracePt t="3537" x="5895975" y="2319338"/>
          <p14:tracePt t="3550" x="5905500" y="2319338"/>
          <p14:tracePt t="3560" x="5921375" y="2319338"/>
          <p14:tracePt t="3571" x="5930900" y="2319338"/>
          <p14:tracePt t="3583" x="5938838" y="2319338"/>
          <p14:tracePt t="3594" x="5956300" y="2319338"/>
          <p14:tracePt t="3605" x="5972175" y="2319338"/>
          <p14:tracePt t="3617" x="6007100" y="2319338"/>
          <p14:tracePt t="3627" x="6040438" y="2319338"/>
          <p14:tracePt t="3639" x="6075363" y="2319338"/>
          <p14:tracePt t="3650" x="6091238" y="2319338"/>
          <p14:tracePt t="3661" x="6116638" y="2319338"/>
          <p14:tracePt t="3673" x="6142038" y="2319338"/>
          <p14:tracePt t="3684" x="6159500" y="2319338"/>
          <p14:tracePt t="3695" x="6184900" y="2319338"/>
          <p14:tracePt t="3707" x="6202363" y="2319338"/>
          <p14:tracePt t="3718" x="6210300" y="2319338"/>
          <p14:tracePt t="3729" x="6227763" y="2319338"/>
          <p14:tracePt t="3741" x="6235700" y="2319338"/>
          <p14:tracePt t="3752" x="6261100" y="2319338"/>
          <p14:tracePt t="3763" x="6286500" y="2311400"/>
          <p14:tracePt t="3773" x="6321425" y="2311400"/>
          <p14:tracePt t="3784" x="6338888" y="2311400"/>
          <p14:tracePt t="3795" x="6364288" y="2311400"/>
          <p14:tracePt t="3807" x="6372225" y="2311400"/>
          <p14:tracePt t="3818" x="6389688" y="2311400"/>
          <p14:tracePt t="3852" x="6405563" y="2311400"/>
          <p14:tracePt t="3875" x="6415088" y="2311400"/>
          <p14:tracePt t="3886" x="6423025" y="2311400"/>
          <p14:tracePt t="3898" x="6440488" y="2311400"/>
          <p14:tracePt t="3920" x="6448425" y="2311400"/>
          <p14:tracePt t="3932" x="6456363" y="2311400"/>
          <p14:tracePt t="3943" x="6465888" y="2311400"/>
          <p14:tracePt t="3965" x="6473825" y="2311400"/>
          <p14:tracePt t="3987" x="6483350" y="2311400"/>
          <p14:tracePt t="4089" x="6499225" y="2311400"/>
          <p14:tracePt t="4101" x="6508750" y="2311400"/>
          <p14:tracePt t="4112" x="6516688" y="2311400"/>
          <p14:tracePt t="4122" x="6524625" y="2311400"/>
          <p14:tracePt t="4134" x="6534150" y="2311400"/>
          <p14:tracePt t="4157" x="6550025" y="2311400"/>
          <p14:tracePt t="4179" x="6559550" y="2311400"/>
          <p14:tracePt t="4303" x="6567488" y="2311400"/>
          <p14:tracePt t="4461" x="6575425" y="2311400"/>
          <p14:tracePt t="4675" x="6584950" y="2311400"/>
          <p14:tracePt t="4698" x="6584950" y="2319338"/>
          <p14:tracePt t="4708" x="6584950" y="2328863"/>
          <p14:tracePt t="4719" x="6584950" y="2344738"/>
          <p14:tracePt t="4776" x="6584950" y="2354263"/>
          <p14:tracePt t="6790" x="6584950" y="2362200"/>
          <p14:tracePt t="6812" x="6600825" y="2354263"/>
          <p14:tracePt t="6823" x="6754813" y="2200275"/>
          <p14:tracePt t="6834" x="6915150" y="2039938"/>
          <p14:tracePt t="6847" x="7112000" y="1844675"/>
          <p14:tracePt t="6856" x="7348538" y="1631950"/>
          <p14:tracePt t="6867" x="7442200" y="1555750"/>
          <p14:tracePt t="6979" x="7493000" y="1512888"/>
          <p14:tracePt t="6990" x="7510463" y="1487488"/>
          <p14:tracePt t="7002" x="7518400" y="1477963"/>
          <p14:tracePt t="7013" x="7527925" y="1470025"/>
          <p14:tracePt t="7025" x="7527925" y="1452563"/>
          <p14:tracePt t="7036" x="7527925" y="1444625"/>
          <p14:tracePt t="7048" x="7527925" y="1419225"/>
          <p14:tracePt t="7059" x="7527925" y="1393825"/>
          <p14:tracePt t="7082" x="7510463" y="1376363"/>
          <p14:tracePt t="7092" x="7434263" y="1385888"/>
          <p14:tracePt t="7104" x="7289800" y="1419225"/>
          <p14:tracePt t="7115" x="7137400" y="1495425"/>
          <p14:tracePt t="7127" x="7034213" y="1665288"/>
          <p14:tracePt t="7137" x="6967538" y="1979613"/>
          <p14:tracePt t="7149" x="6975475" y="2387600"/>
          <p14:tracePt t="7160" x="7077075" y="2863850"/>
          <p14:tracePt t="7170" x="7204075" y="3408363"/>
          <p14:tracePt t="7182" x="7307263" y="3968750"/>
          <p14:tracePt t="7194" x="7408863" y="4538663"/>
          <p14:tracePt t="7205" x="7510463" y="5048250"/>
          <p14:tracePt t="7216" x="7596188" y="5524500"/>
          <p14:tracePt t="7227" x="7688263" y="5922963"/>
          <p14:tracePt t="7239" x="7781925" y="6297613"/>
          <p14:tracePt t="7250" x="7867650" y="6586538"/>
          <p14:tracePt t="7263" x="7918450" y="6764338"/>
          <p14:tracePt t="7745" x="7885113" y="6815138"/>
          <p14:tracePt t="7756" x="7875588" y="6789738"/>
          <p14:tracePt t="7767" x="7875588" y="6772275"/>
          <p14:tracePt t="7779" x="7875588" y="6746875"/>
          <p14:tracePt t="7790" x="7867650" y="6731000"/>
          <p14:tracePt t="7801" x="7859713" y="6721475"/>
          <p14:tracePt t="7814" x="7859713" y="6705600"/>
          <p14:tracePt t="7825" x="7850188" y="6696075"/>
          <p14:tracePt t="7847" x="7842250" y="6688138"/>
          <p14:tracePt t="7857" x="7832725" y="6680200"/>
          <p14:tracePt t="7868" x="7824788" y="6670675"/>
          <p14:tracePt t="7880" x="7824788" y="6662738"/>
          <p14:tracePt t="7902" x="7807325" y="6654800"/>
          <p14:tracePt t="7914" x="7799388" y="6645275"/>
          <p14:tracePt t="7948" x="7799388" y="6637338"/>
          <p14:tracePt t="8229" x="7791450" y="6627813"/>
          <p14:tracePt t="8747" x="7791450" y="6619875"/>
          <p14:tracePt t="8781" x="7799388" y="6619875"/>
          <p14:tracePt t="8792" x="7824788" y="6619875"/>
          <p14:tracePt t="8803" x="7832725" y="6619875"/>
          <p14:tracePt t="8814" x="7842250" y="6619875"/>
          <p14:tracePt t="8825" x="7850188" y="6619875"/>
          <p14:tracePt t="8859" x="7859713" y="6619875"/>
          <p14:tracePt t="8870" x="7867650" y="6619875"/>
          <p14:tracePt t="8882" x="7875588" y="6619875"/>
          <p14:tracePt t="8904" x="7893050" y="6619875"/>
          <p14:tracePt t="8915" x="7900988" y="6619875"/>
          <p14:tracePt t="8927" x="7926388" y="6619875"/>
          <p14:tracePt t="8937" x="7951788" y="6619875"/>
          <p14:tracePt t="8949" x="7969250" y="6627813"/>
          <p14:tracePt t="8963" x="7977188" y="6627813"/>
          <p14:tracePt t="8971" x="7994650" y="6627813"/>
          <p14:tracePt t="8995" x="8004175" y="6627813"/>
          <p14:tracePt t="9005" x="8020050" y="6637338"/>
          <p14:tracePt t="9016" x="8029575" y="6637338"/>
          <p14:tracePt t="9030" x="8045450" y="6637338"/>
          <p14:tracePt t="9039" x="8062913" y="6645275"/>
          <p14:tracePt t="9050" x="8070850" y="6645275"/>
          <p14:tracePt t="9061" x="8088313" y="6645275"/>
          <p14:tracePt t="9072" x="8105775" y="6654800"/>
          <p14:tracePt t="9084" x="8113713" y="6654800"/>
          <p14:tracePt t="9096" x="8131175" y="6654800"/>
          <p14:tracePt t="9106" x="8139113" y="6654800"/>
          <p14:tracePt t="9117" x="8156575" y="6662738"/>
          <p14:tracePt t="9128" x="8164513" y="6662738"/>
          <p14:tracePt t="9139" x="8181975" y="6662738"/>
          <p14:tracePt t="9150" x="8199438" y="6662738"/>
          <p14:tracePt t="9163" x="8207375" y="6662738"/>
          <p14:tracePt t="9174" x="8215313" y="6670675"/>
          <p14:tracePt t="9185" x="8232775" y="6670675"/>
          <p14:tracePt t="9197" x="8240713" y="6680200"/>
          <p14:tracePt t="9207" x="8258175" y="6680200"/>
          <p14:tracePt t="9219" x="8275638" y="6680200"/>
          <p14:tracePt t="9230" x="8283575" y="6680200"/>
          <p14:tracePt t="9241" x="8308975" y="6680200"/>
          <p14:tracePt t="9253" x="8326438" y="6688138"/>
          <p14:tracePt t="9264" x="8334375" y="6688138"/>
          <p14:tracePt t="9275" x="8351838" y="6696075"/>
          <p14:tracePt t="9297" x="8359775" y="6696075"/>
          <p14:tracePt t="9321" x="8369300" y="6696075"/>
          <p14:tracePt t="9331" x="8377238" y="6696075"/>
          <p14:tracePt t="9354" x="8385175" y="6696075"/>
          <p14:tracePt t="9365" x="8394700" y="6696075"/>
          <p14:tracePt t="9378" x="8402638" y="6696075"/>
          <p14:tracePt t="9399" x="8410575" y="6696075"/>
          <p14:tracePt t="9411" x="8428038" y="6696075"/>
          <p14:tracePt t="9421" x="8435975" y="6705600"/>
          <p14:tracePt t="9433" x="8445500" y="6705600"/>
          <p14:tracePt t="9446" x="8462963" y="6705600"/>
          <p14:tracePt t="9455" x="8478838" y="6705600"/>
          <p14:tracePt t="9467" x="8504238" y="6705600"/>
          <p14:tracePt t="9478" x="8513763" y="6705600"/>
          <p14:tracePt t="9489" x="8539163" y="6705600"/>
          <p14:tracePt t="9500" x="8555038" y="6705600"/>
          <p14:tracePt t="9512" x="8564563" y="6705600"/>
          <p14:tracePt t="9523" x="8580438" y="6713538"/>
          <p14:tracePt t="9534" x="8589963" y="6713538"/>
          <p14:tracePt t="9567" x="8597900" y="6713538"/>
          <p14:tracePt t="9590" x="8615363" y="6713538"/>
          <p14:tracePt t="9613" x="8623300" y="6713538"/>
          <p14:tracePt t="9658" x="8632825" y="6713538"/>
          <p14:tracePt t="9670" x="8640763" y="6713538"/>
          <p14:tracePt t="9692" x="8658225" y="6713538"/>
          <p14:tracePt t="9714" x="8674100" y="6713538"/>
          <p14:tracePt t="9727" x="8683625" y="6713538"/>
          <p14:tracePt t="9737" x="8699500" y="6713538"/>
          <p14:tracePt t="9747" x="8716963" y="6713538"/>
          <p14:tracePt t="9758" x="8742363" y="6713538"/>
          <p14:tracePt t="9770" x="8767763" y="6713538"/>
          <p14:tracePt t="9782" x="8777288" y="6713538"/>
          <p14:tracePt t="9794" x="8793163" y="6713538"/>
          <p14:tracePt t="9804" x="8810625" y="6713538"/>
          <p14:tracePt t="9815" x="8818563" y="6713538"/>
          <p14:tracePt t="9837" x="8828088" y="6713538"/>
          <p14:tracePt t="9849" x="8836025" y="6713538"/>
          <p14:tracePt t="9871" x="8853488" y="6713538"/>
          <p14:tracePt t="9895" x="8861425" y="6713538"/>
          <p14:tracePt t="10075" x="8869363" y="6713538"/>
          <p14:tracePt t="10458" x="8878888" y="6713538"/>
          <p14:tracePt t="10502" x="8886825" y="6713538"/>
          <p14:tracePt t="10547" x="8904288" y="6713538"/>
          <p14:tracePt t="10637" x="8912225" y="6713538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71DEAA-9FFF-4D5D-A562-CD90EADAC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Other observations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E67A67C-A09C-47BF-93E1-6BC606B3B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799664" y="1786119"/>
            <a:ext cx="6592672" cy="5071881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4C7B9798-786B-46FB-BAE9-EA844E1A4E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338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32"/>
    </mc:Choice>
    <mc:Fallback>
      <p:transition spd="slow" advTm="17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511" x="9183688" y="534988"/>
          <p14:tracePt t="12533" x="9005888" y="815975"/>
          <p14:tracePt t="12683" x="8894763" y="925513"/>
          <p14:tracePt t="12690" x="8793163" y="985838"/>
          <p14:tracePt t="12703" x="8658225" y="1054100"/>
          <p14:tracePt t="12713" x="8453438" y="1198563"/>
          <p14:tracePt t="12724" x="8121650" y="1487488"/>
          <p14:tracePt t="12737" x="7773988" y="1784350"/>
          <p14:tracePt t="12747" x="7408863" y="2108200"/>
          <p14:tracePt t="12758" x="7112000" y="2387600"/>
          <p14:tracePt t="12769" x="6805613" y="2651125"/>
          <p14:tracePt t="12781" x="6575425" y="2897188"/>
          <p14:tracePt t="12792" x="6364288" y="3195638"/>
          <p14:tracePt t="12804" x="6194425" y="3424238"/>
          <p14:tracePt t="12814" x="6024563" y="3662363"/>
          <p14:tracePt t="12826" x="5895975" y="3883025"/>
          <p14:tracePt t="12837" x="5794375" y="4079875"/>
          <p14:tracePt t="12848" x="5700713" y="4265613"/>
          <p14:tracePt t="12859" x="5657850" y="4419600"/>
          <p14:tracePt t="12870" x="5616575" y="4564063"/>
          <p14:tracePt t="12883" x="5581650" y="4708525"/>
          <p14:tracePt t="12903" x="5573713" y="4852988"/>
          <p14:tracePt t="12904" x="5556250" y="5005388"/>
          <p14:tracePt t="12917" x="5538788" y="5149850"/>
          <p14:tracePt t="12927" x="5513388" y="5276850"/>
          <p14:tracePt t="12938" x="5480050" y="5380038"/>
          <p14:tracePt t="12951" x="5446713" y="5456238"/>
          <p14:tracePt t="12961" x="5429250" y="5489575"/>
          <p14:tracePt t="12972" x="5411788" y="5514975"/>
          <p14:tracePt t="12985" x="5403850" y="5524500"/>
          <p14:tracePt t="12994" x="5386388" y="5532438"/>
          <p14:tracePt t="13006" x="5368925" y="5540375"/>
          <p14:tracePt t="13018" x="5327650" y="5549900"/>
          <p14:tracePt t="13028" x="5267325" y="5549900"/>
          <p14:tracePt t="13039" x="5183188" y="5549900"/>
          <p14:tracePt t="13052" x="5097463" y="5549900"/>
          <p14:tracePt t="13062" x="4978400" y="5575300"/>
          <p14:tracePt t="13073" x="4851400" y="5608638"/>
          <p14:tracePt t="13086" x="4714875" y="5668963"/>
          <p14:tracePt t="13096" x="4605338" y="5727700"/>
          <p14:tracePt t="13107" x="4486275" y="5795963"/>
          <p14:tracePt t="13119" x="4341813" y="5889625"/>
          <p14:tracePt t="13129" x="4171950" y="5983288"/>
          <p14:tracePt t="13141" x="4010025" y="6067425"/>
          <p14:tracePt t="13155" x="3873500" y="6143625"/>
          <p14:tracePt t="13163" x="3756025" y="6203950"/>
          <p14:tracePt t="13174" x="3670300" y="6246813"/>
          <p14:tracePt t="13186" x="3586163" y="6288088"/>
          <p14:tracePt t="13197" x="3533775" y="6330950"/>
          <p14:tracePt t="13208" x="3508375" y="6365875"/>
          <p14:tracePt t="13219" x="3492500" y="6391275"/>
          <p14:tracePt t="13230" x="3482975" y="6416675"/>
          <p14:tracePt t="13241" x="3475038" y="6442075"/>
          <p14:tracePt t="13253" x="3475038" y="6450013"/>
          <p14:tracePt t="13264" x="3467100" y="6467475"/>
          <p14:tracePt t="13275" x="3467100" y="6483350"/>
          <p14:tracePt t="13287" x="3467100" y="6492875"/>
          <p14:tracePt t="13298" x="3467100" y="6510338"/>
          <p14:tracePt t="13310" x="3467100" y="6518275"/>
          <p14:tracePt t="13321" x="3467100" y="6535738"/>
          <p14:tracePt t="13332" x="3467100" y="6551613"/>
          <p14:tracePt t="13343" x="3482975" y="6561138"/>
          <p14:tracePt t="13354" x="3500438" y="6569075"/>
          <p14:tracePt t="13367" x="3533775" y="6569075"/>
          <p14:tracePt t="13377" x="3576638" y="6551613"/>
          <p14:tracePt t="13388" x="3627438" y="6526213"/>
          <p14:tracePt t="13401" x="3678238" y="6483350"/>
          <p14:tracePt t="13412" x="3713163" y="6457950"/>
          <p14:tracePt t="13422" x="3738563" y="6432550"/>
          <p14:tracePt t="13434" x="3746500" y="6416675"/>
          <p14:tracePt t="13445" x="3756025" y="6399213"/>
          <p14:tracePt t="13456" x="3763963" y="6381750"/>
          <p14:tracePt t="13468" x="3763963" y="6356350"/>
          <p14:tracePt t="13479" x="3763963" y="6348413"/>
          <p14:tracePt t="13489" x="3763963" y="6330950"/>
          <p14:tracePt t="13502" x="3763963" y="6305550"/>
          <p14:tracePt t="13513" x="3763963" y="6288088"/>
          <p14:tracePt t="13525" x="3763963" y="6262688"/>
          <p14:tracePt t="13535" x="3763963" y="6237288"/>
          <p14:tracePt t="13546" x="3763963" y="6229350"/>
          <p14:tracePt t="13557" x="3756025" y="6221413"/>
          <p14:tracePt t="13569" x="3746500" y="6211888"/>
          <p14:tracePt t="13580" x="3746500" y="6203950"/>
          <p14:tracePt t="13592" x="3738563" y="6203950"/>
          <p14:tracePt t="13603" x="3729038" y="6194425"/>
          <p14:tracePt t="13614" x="3729038" y="6186488"/>
          <p14:tracePt t="13637" x="3721100" y="6186488"/>
          <p14:tracePt t="13658" x="3713163" y="6186488"/>
          <p14:tracePt t="13670" x="3703638" y="6186488"/>
          <p14:tracePt t="13703" x="3695700" y="6186488"/>
          <p14:tracePt t="13714" x="3687763" y="6186488"/>
          <p14:tracePt t="13726" x="3687763" y="6203950"/>
          <p14:tracePt t="13737" x="3687763" y="6211888"/>
          <p14:tracePt t="13749" x="3687763" y="6237288"/>
          <p14:tracePt t="13759" x="3687763" y="6262688"/>
          <p14:tracePt t="13771" x="3703638" y="6272213"/>
          <p14:tracePt t="13782" x="3729038" y="6280150"/>
          <p14:tracePt t="13793" x="3771900" y="6288088"/>
          <p14:tracePt t="13805" x="3814763" y="6305550"/>
          <p14:tracePt t="13818" x="3873500" y="6305550"/>
          <p14:tracePt t="13827" x="3908425" y="6305550"/>
          <p14:tracePt t="13838" x="3941763" y="6305550"/>
          <p14:tracePt t="13852" x="3959225" y="6305550"/>
          <p14:tracePt t="13861" x="3976688" y="6288088"/>
          <p14:tracePt t="13872" x="3992563" y="6272213"/>
          <p14:tracePt t="13884" x="4002088" y="6246813"/>
          <p14:tracePt t="13902" x="4010025" y="6211888"/>
          <p14:tracePt t="13905" x="4017963" y="6194425"/>
          <p14:tracePt t="13918" x="4017963" y="6169025"/>
          <p14:tracePt t="13928" x="4017963" y="6143625"/>
          <p14:tracePt t="13939" x="4017963" y="6127750"/>
          <p14:tracePt t="13953" x="4017963" y="6102350"/>
          <p14:tracePt t="13962" x="4017963" y="6067425"/>
          <p14:tracePt t="13973" x="4017963" y="6034088"/>
          <p14:tracePt t="13985" x="4002088" y="5999163"/>
          <p14:tracePt t="13996" x="3984625" y="5965825"/>
          <p14:tracePt t="14007" x="3959225" y="5922963"/>
          <p14:tracePt t="14020" x="3933825" y="5854700"/>
          <p14:tracePt t="14030" x="3900488" y="5795963"/>
          <p14:tracePt t="14040" x="3865563" y="5727700"/>
          <p14:tracePt t="14052" x="3797300" y="5668963"/>
          <p14:tracePt t="14063" x="3763963" y="5616575"/>
          <p14:tracePt t="14074" x="3729038" y="5575300"/>
          <p14:tracePt t="14087" x="3703638" y="5540375"/>
          <p14:tracePt t="14097" x="3678238" y="5514975"/>
          <p14:tracePt t="14108" x="3662363" y="5489575"/>
          <p14:tracePt t="14120" x="3652838" y="5481638"/>
          <p14:tracePt t="14133" x="3627438" y="5464175"/>
          <p14:tracePt t="14142" x="3602038" y="5456238"/>
          <p14:tracePt t="14165" x="3576638" y="5446713"/>
          <p14:tracePt t="14176" x="3568700" y="5446713"/>
          <p14:tracePt t="14187" x="3551238" y="5446713"/>
          <p14:tracePt t="14199" x="3533775" y="5446713"/>
          <p14:tracePt t="14210" x="3525838" y="5446713"/>
          <p14:tracePt t="14221" x="3500438" y="5446713"/>
          <p14:tracePt t="14234" x="3467100" y="5464175"/>
          <p14:tracePt t="14244" x="3432175" y="5489575"/>
          <p14:tracePt t="14255" x="3406775" y="5524500"/>
          <p14:tracePt t="14267" x="3373438" y="5600700"/>
          <p14:tracePt t="14277" x="3348038" y="5676900"/>
          <p14:tracePt t="14288" x="3348038" y="5761038"/>
          <p14:tracePt t="14300" x="3363913" y="5864225"/>
          <p14:tracePt t="14310" x="3406775" y="5965825"/>
          <p14:tracePt t="14322" x="3475038" y="6059488"/>
          <p14:tracePt t="14333" x="3559175" y="6127750"/>
          <p14:tracePt t="14344" x="3636963" y="6186488"/>
          <p14:tracePt t="14356" x="3738563" y="6221413"/>
          <p14:tracePt t="14368" x="3848100" y="6229350"/>
          <p14:tracePt t="14378" x="3951288" y="6237288"/>
          <p14:tracePt t="14389" x="4052888" y="6229350"/>
          <p14:tracePt t="14402" x="4146550" y="6194425"/>
          <p14:tracePt t="14412" x="4205288" y="6153150"/>
          <p14:tracePt t="14423" x="4240213" y="6102350"/>
          <p14:tracePt t="14435" x="4256088" y="6067425"/>
          <p14:tracePt t="14446" x="4273550" y="6034088"/>
          <p14:tracePt t="14457" x="4281488" y="5999163"/>
          <p14:tracePt t="14469" x="4291013" y="5965825"/>
          <p14:tracePt t="14480" x="4298950" y="5932488"/>
          <p14:tracePt t="14491" x="4306888" y="5897563"/>
          <p14:tracePt t="14502" x="4316413" y="5854700"/>
          <p14:tracePt t="14513" x="4316413" y="5813425"/>
          <p14:tracePt t="14524" x="4316413" y="5778500"/>
          <p14:tracePt t="14536" x="4316413" y="5745163"/>
          <p14:tracePt t="14547" x="4306888" y="5710238"/>
          <p14:tracePt t="14558" x="4291013" y="5676900"/>
          <p14:tracePt t="14569" x="4256088" y="5641975"/>
          <p14:tracePt t="14583" x="4222750" y="5600700"/>
          <p14:tracePt t="14592" x="4197350" y="5583238"/>
          <p14:tracePt t="14604" x="4171950" y="5565775"/>
          <p14:tracePt t="14614" x="4137025" y="5557838"/>
          <p14:tracePt t="14626" x="4095750" y="5549900"/>
          <p14:tracePt t="14637" x="4035425" y="5540375"/>
          <p14:tracePt t="14649" x="3976688" y="5532438"/>
          <p14:tracePt t="14659" x="3916363" y="5524500"/>
          <p14:tracePt t="14671" x="3873500" y="5514975"/>
          <p14:tracePt t="14684" x="3840163" y="5507038"/>
          <p14:tracePt t="14693" x="3814763" y="5497513"/>
          <p14:tracePt t="14704" x="3789363" y="5489575"/>
          <p14:tracePt t="14717" x="3771900" y="5481638"/>
          <p14:tracePt t="14727" x="3756025" y="5472113"/>
          <p14:tracePt t="14738" x="3738563" y="5464175"/>
          <p14:tracePt t="14750" x="3729038" y="5464175"/>
          <p14:tracePt t="14761" x="3721100" y="5464175"/>
          <p14:tracePt t="14772" x="3713163" y="5464175"/>
          <p14:tracePt t="14783" x="3703638" y="5464175"/>
          <p14:tracePt t="14817" x="3695700" y="5464175"/>
          <p14:tracePt t="14839" x="3687763" y="5464175"/>
          <p14:tracePt t="14851" x="3678238" y="5464175"/>
          <p14:tracePt t="14862" x="3652838" y="5464175"/>
          <p14:tracePt t="14873" x="3627438" y="5489575"/>
          <p14:tracePt t="14885" x="3594100" y="5532438"/>
          <p14:tracePt t="14901" x="3533775" y="5591175"/>
          <p14:tracePt t="14907" x="3492500" y="5676900"/>
          <p14:tracePt t="14918" x="3457575" y="5735638"/>
          <p14:tracePt t="14929" x="3441700" y="5813425"/>
          <p14:tracePt t="14941" x="3414713" y="5872163"/>
          <p14:tracePt t="14953" x="3398838" y="5932488"/>
          <p14:tracePt t="14963" x="3389313" y="5991225"/>
          <p14:tracePt t="14974" x="3389313" y="6049963"/>
          <p14:tracePt t="14986" x="3389313" y="6092825"/>
          <p14:tracePt t="14997" x="3398838" y="6143625"/>
          <p14:tracePt t="15008" x="3424238" y="6169025"/>
          <p14:tracePt t="15019" x="3457575" y="6186488"/>
          <p14:tracePt t="15032" x="3517900" y="6203950"/>
          <p14:tracePt t="15042" x="3594100" y="6211888"/>
          <p14:tracePt t="15053" x="3662363" y="6211888"/>
          <p14:tracePt t="15066" x="3738563" y="6211888"/>
          <p14:tracePt t="15076" x="3814763" y="6194425"/>
          <p14:tracePt t="15087" x="3873500" y="6161088"/>
          <p14:tracePt t="15100" x="3916363" y="6118225"/>
          <p14:tracePt t="15110" x="3941763" y="6084888"/>
          <p14:tracePt t="15121" x="3959225" y="6059488"/>
          <p14:tracePt t="15134" x="3967163" y="6024563"/>
          <p14:tracePt t="15144" x="3976688" y="6008688"/>
          <p14:tracePt t="15155" x="3976688" y="5973763"/>
          <p14:tracePt t="15167" x="3976688" y="5940425"/>
          <p14:tracePt t="15177" x="3976688" y="5905500"/>
          <p14:tracePt t="15189" x="3976688" y="5864225"/>
          <p14:tracePt t="15201" x="3976688" y="5821363"/>
          <p14:tracePt t="15211" x="3967163" y="5761038"/>
          <p14:tracePt t="15222" x="3951288" y="5719763"/>
          <p14:tracePt t="15233" x="3933825" y="5668963"/>
          <p14:tracePt t="15245" x="3916363" y="5634038"/>
          <p14:tracePt t="15256" x="3900488" y="5600700"/>
          <p14:tracePt t="15268" x="3883025" y="5575300"/>
          <p14:tracePt t="15279" x="3865563" y="5549900"/>
          <p14:tracePt t="15290" x="3840163" y="5532438"/>
          <p14:tracePt t="15301" x="3814763" y="5514975"/>
          <p14:tracePt t="15312" x="3797300" y="5497513"/>
          <p14:tracePt t="15323" x="3763963" y="5489575"/>
          <p14:tracePt t="15335" x="3729038" y="5481638"/>
          <p14:tracePt t="15345" x="3695700" y="5472113"/>
          <p14:tracePt t="15356" x="3670300" y="5464175"/>
          <p14:tracePt t="15368" x="3644900" y="5456238"/>
          <p14:tracePt t="15379" x="3636963" y="5446713"/>
          <p14:tracePt t="15390" x="3619500" y="5446713"/>
          <p14:tracePt t="15402" x="3611563" y="5446713"/>
          <p14:tracePt t="15436" x="3602038" y="5446713"/>
          <p14:tracePt t="15470" x="3594100" y="5446713"/>
          <p14:tracePt t="15482" x="3576638" y="5446713"/>
          <p14:tracePt t="15493" x="3568700" y="5446713"/>
          <p14:tracePt t="15503" x="3551238" y="5472113"/>
          <p14:tracePt t="15516" x="3543300" y="5497513"/>
          <p14:tracePt t="15526" x="3533775" y="5514975"/>
          <p14:tracePt t="15537" x="3517900" y="5540375"/>
          <p14:tracePt t="15550" x="3500438" y="5565775"/>
          <p14:tracePt t="15560" x="3492500" y="5583238"/>
          <p14:tracePt t="15571" x="3482975" y="5608638"/>
          <p14:tracePt t="15584" x="3475038" y="5616575"/>
          <p14:tracePt t="15595" x="3475038" y="5641975"/>
          <p14:tracePt t="15605" x="3467100" y="5659438"/>
          <p14:tracePt t="15617" x="3467100" y="5668963"/>
          <p14:tracePt t="15628" x="3467100" y="5684838"/>
          <p14:tracePt t="15638" x="3457575" y="5710238"/>
          <p14:tracePt t="15651" x="3457575" y="5727700"/>
          <p14:tracePt t="15661" x="3457575" y="5745163"/>
          <p14:tracePt t="15672" x="3457575" y="5761038"/>
          <p14:tracePt t="15683" x="3457575" y="5778500"/>
          <p14:tracePt t="15694" x="3457575" y="5795963"/>
          <p14:tracePt t="15705" x="3457575" y="5813425"/>
          <p14:tracePt t="15717" x="3467100" y="5838825"/>
          <p14:tracePt t="15729" x="3475038" y="5854700"/>
          <p14:tracePt t="15740" x="3500438" y="5864225"/>
          <p14:tracePt t="15751" x="3517900" y="5872163"/>
          <p14:tracePt t="15762" x="3525838" y="5872163"/>
          <p14:tracePt t="15773" x="3533775" y="5872163"/>
          <p14:tracePt t="15784" x="3543300" y="5872163"/>
          <p14:tracePt t="15842" x="3551238" y="5872163"/>
          <p14:tracePt t="15852" x="3559175" y="5872163"/>
          <p14:tracePt t="15863" x="3576638" y="5872163"/>
          <p14:tracePt t="15886" x="3586163" y="5872163"/>
          <p14:tracePt t="15897" x="3594100" y="5872163"/>
          <p14:tracePt t="15908" x="3602038" y="5872163"/>
          <p14:tracePt t="15920" x="3611563" y="5872163"/>
          <p14:tracePt t="15933" x="3619500" y="5872163"/>
          <p14:tracePt t="16122" x="3636963" y="5872163"/>
          <p14:tracePt t="16134" x="3840163" y="5803900"/>
          <p14:tracePt t="16145" x="4298950" y="5659438"/>
          <p14:tracePt t="16156" x="4706938" y="5549900"/>
          <p14:tracePt t="16167" x="4902200" y="5507038"/>
          <p14:tracePt t="16178" x="5029200" y="5481638"/>
          <p14:tracePt t="16190" x="5199063" y="5481638"/>
          <p14:tracePt t="16201" x="5487988" y="5481638"/>
          <p14:tracePt t="16212" x="5981700" y="5481638"/>
          <p14:tracePt t="16223" x="6559550" y="5489575"/>
          <p14:tracePt t="16235" x="7196138" y="5514975"/>
          <p14:tracePt t="16246" x="7799388" y="5514975"/>
          <p14:tracePt t="16257" x="8343900" y="5514975"/>
          <p14:tracePt t="16268" x="8750300" y="5514975"/>
          <p14:tracePt t="16280" x="9064625" y="5514975"/>
          <p14:tracePt t="16291" x="9328150" y="5514975"/>
          <p14:tracePt t="16302" x="9498013" y="5514975"/>
          <p14:tracePt t="16313" x="9659938" y="5514975"/>
          <p14:tracePt t="16325" x="9796463" y="5497513"/>
          <p14:tracePt t="16336" x="9948863" y="5446713"/>
          <p14:tracePt t="16350" x="10050463" y="5413375"/>
          <p14:tracePt t="16370" x="10101263" y="5387975"/>
          <p14:tracePt t="16383" x="10118725" y="5370513"/>
          <p14:tracePt t="16392" x="10144125" y="5353050"/>
          <p14:tracePt t="16403" x="10169525" y="5337175"/>
          <p14:tracePt t="16415" x="10212388" y="5319713"/>
          <p14:tracePt t="16425" x="10323513" y="5276850"/>
          <p14:tracePt t="16436" x="10467975" y="5208588"/>
          <p14:tracePt t="16448" x="10645775" y="5157788"/>
          <p14:tracePt t="16460" x="10823575" y="5099050"/>
          <p14:tracePt t="16470" x="10942638" y="5064125"/>
          <p14:tracePt t="16484" x="11044238" y="5030788"/>
          <p14:tracePt t="16493" x="11112500" y="5013325"/>
          <p14:tracePt t="16505" x="11188700" y="4987925"/>
          <p14:tracePt t="16516" x="11266488" y="4962525"/>
          <p14:tracePt t="16527" x="11325225" y="4937125"/>
          <p14:tracePt t="16538" x="11360150" y="4929188"/>
          <p14:tracePt t="16550" x="11385550" y="4919663"/>
          <p14:tracePt t="16708" x="11401425" y="4919663"/>
          <p14:tracePt t="16775" x="11401425" y="4929188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85EC7C-87E5-4B3A-B2A0-1301A41F7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Other observations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C130E0D-EB9D-42EA-B09C-0F151433D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66393" y="2008342"/>
            <a:ext cx="10859214" cy="4849658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435BB4E-769D-4A64-B351-AB17BEDFB3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398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50"/>
    </mc:Choice>
    <mc:Fallback>
      <p:transition spd="slow" advTm="14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45" x="11299825" y="4886325"/>
          <p14:tracePt t="656" x="10501313" y="4683125"/>
          <p14:tracePt t="668" x="9591675" y="4521200"/>
          <p14:tracePt t="678" x="8666163" y="4427538"/>
          <p14:tracePt t="688" x="7850188" y="4376738"/>
          <p14:tracePt t="701" x="7221538" y="4359275"/>
          <p14:tracePt t="712" x="6780213" y="4368800"/>
          <p14:tracePt t="722" x="6542088" y="4384675"/>
          <p14:tracePt t="734" x="6415088" y="4419600"/>
          <p14:tracePt t="746" x="6311900" y="4470400"/>
          <p14:tracePt t="757" x="6194425" y="4546600"/>
          <p14:tracePt t="770" x="6065838" y="4716463"/>
          <p14:tracePt t="779" x="5930900" y="4962525"/>
          <p14:tracePt t="791" x="5802313" y="5345113"/>
          <p14:tracePt t="804" x="5708650" y="5745163"/>
          <p14:tracePt t="813" x="5632450" y="6110288"/>
          <p14:tracePt t="824" x="5556250" y="6475413"/>
          <p14:tracePt t="837" x="5487988" y="6764338"/>
          <p14:tracePt t="1229" x="1784350" y="6781800"/>
          <p14:tracePt t="1240" x="1766888" y="6705600"/>
          <p14:tracePt t="1253" x="1749425" y="6627813"/>
          <p14:tracePt t="1263" x="1733550" y="6569075"/>
          <p14:tracePt t="1274" x="1708150" y="6510338"/>
          <p14:tracePt t="1286" x="1682750" y="6457950"/>
          <p14:tracePt t="1296" x="1647825" y="6407150"/>
          <p14:tracePt t="1307" x="1614488" y="6373813"/>
          <p14:tracePt t="1319" x="1563688" y="6330950"/>
          <p14:tracePt t="1330" x="1528763" y="6313488"/>
          <p14:tracePt t="1342" x="1477963" y="6288088"/>
          <p14:tracePt t="1353" x="1452563" y="6280150"/>
          <p14:tracePt t="1364" x="1427163" y="6272213"/>
          <p14:tracePt t="1387" x="1419225" y="6262688"/>
          <p14:tracePt t="1409" x="1401763" y="6262688"/>
          <p14:tracePt t="1421" x="1384300" y="6262688"/>
          <p14:tracePt t="1477" x="1376363" y="6262688"/>
          <p14:tracePt t="1488" x="1368425" y="6262688"/>
          <p14:tracePt t="1511" x="1384300" y="6280150"/>
          <p14:tracePt t="1522" x="1419225" y="6305550"/>
          <p14:tracePt t="1533" x="1487488" y="6365875"/>
          <p14:tracePt t="1544" x="1563688" y="6442075"/>
          <p14:tracePt t="1555" x="1657350" y="6510338"/>
          <p14:tracePt t="1568" x="1758950" y="6577013"/>
          <p14:tracePt t="1578" x="1878013" y="6654800"/>
          <p14:tracePt t="1589" x="1987550" y="6713538"/>
          <p14:tracePt t="1601" x="2073275" y="6746875"/>
          <p14:tracePt t="1612" x="2149475" y="6764338"/>
          <p14:tracePt t="1623" x="2182813" y="6772275"/>
          <p14:tracePt t="1679" x="2200275" y="6772275"/>
          <p14:tracePt t="1691" x="2217738" y="6772275"/>
          <p14:tracePt t="1702" x="2235200" y="6756400"/>
          <p14:tracePt t="1713" x="2243138" y="6746875"/>
          <p14:tracePt t="1724" x="2251075" y="6721475"/>
          <p14:tracePt t="1736" x="2251075" y="6696075"/>
          <p14:tracePt t="1747" x="2251075" y="6654800"/>
          <p14:tracePt t="1758" x="2243138" y="6611938"/>
          <p14:tracePt t="1770" x="2225675" y="6551613"/>
          <p14:tracePt t="1781" x="2192338" y="6483350"/>
          <p14:tracePt t="1792" x="2182813" y="6424613"/>
          <p14:tracePt t="1804" x="2174875" y="6381750"/>
          <p14:tracePt t="1815" x="2157413" y="6330950"/>
          <p14:tracePt t="1826" x="2141538" y="6305550"/>
          <p14:tracePt t="1836" x="2116138" y="6272213"/>
          <p14:tracePt t="1848" x="2081213" y="6254750"/>
          <p14:tracePt t="1859" x="2030413" y="6237288"/>
          <p14:tracePt t="1871" x="1987550" y="6221413"/>
          <p14:tracePt t="1882" x="1936750" y="6211888"/>
          <p14:tracePt t="1893" x="1878013" y="6194425"/>
          <p14:tracePt t="1904" x="1817688" y="6194425"/>
          <p14:tracePt t="1916" x="1776413" y="6194425"/>
          <p14:tracePt t="1928" x="1733550" y="6194425"/>
          <p14:tracePt t="1939" x="1698625" y="6194425"/>
          <p14:tracePt t="1949" x="1665288" y="6194425"/>
          <p14:tracePt t="1961" x="1639888" y="6194425"/>
          <p14:tracePt t="1972" x="1614488" y="6194425"/>
          <p14:tracePt t="1983" x="1579563" y="6203950"/>
          <p14:tracePt t="1994" x="1554163" y="6211888"/>
          <p14:tracePt t="2005" x="1538288" y="6229350"/>
          <p14:tracePt t="2018" x="1520825" y="6254750"/>
          <p14:tracePt t="2028" x="1495425" y="6288088"/>
          <p14:tracePt t="2039" x="1470025" y="6338888"/>
          <p14:tracePt t="2052" x="1462088" y="6381750"/>
          <p14:tracePt t="2062" x="1452563" y="6432550"/>
          <p14:tracePt t="2073" x="1444625" y="6475413"/>
          <p14:tracePt t="2088" x="1444625" y="6518275"/>
          <p14:tracePt t="2095" x="1444625" y="6561138"/>
          <p14:tracePt t="2107" x="1444625" y="6594475"/>
          <p14:tracePt t="2118" x="1477963" y="6619875"/>
          <p14:tracePt t="2129" x="1528763" y="6645275"/>
          <p14:tracePt t="2140" x="1606550" y="6654800"/>
          <p14:tracePt t="2152" x="1690688" y="6662738"/>
          <p14:tracePt t="2163" x="1792288" y="6662738"/>
          <p14:tracePt t="2174" x="1860550" y="6662738"/>
          <p14:tracePt t="2186" x="1903413" y="6662738"/>
          <p14:tracePt t="2197" x="1936750" y="6662738"/>
          <p14:tracePt t="2208" x="1962150" y="6662738"/>
          <p14:tracePt t="2220" x="1971675" y="6662738"/>
          <p14:tracePt t="2242" x="1987550" y="6654800"/>
          <p14:tracePt t="2253" x="1997075" y="6645275"/>
          <p14:tracePt t="2265" x="2005013" y="6619875"/>
          <p14:tracePt t="2276" x="2005013" y="6586538"/>
          <p14:tracePt t="2287" x="2005013" y="6551613"/>
          <p14:tracePt t="2297" x="2005013" y="6510338"/>
          <p14:tracePt t="2309" x="1962150" y="6450013"/>
          <p14:tracePt t="2321" x="1893888" y="6391275"/>
          <p14:tracePt t="2331" x="1827213" y="6338888"/>
          <p14:tracePt t="2342" x="1776413" y="6297613"/>
          <p14:tracePt t="2353" x="1733550" y="6272213"/>
          <p14:tracePt t="2365" x="1682750" y="6246813"/>
          <p14:tracePt t="2376" x="1657350" y="6246813"/>
          <p14:tracePt t="2387" x="1622425" y="6237288"/>
          <p14:tracePt t="2398" x="1606550" y="6237288"/>
          <p14:tracePt t="2410" x="1579563" y="6237288"/>
          <p14:tracePt t="2422" x="1563688" y="6237288"/>
          <p14:tracePt t="2433" x="1554163" y="6237288"/>
          <p14:tracePt t="2444" x="1546225" y="6237288"/>
          <p14:tracePt t="2523" x="1571625" y="6237288"/>
          <p14:tracePt t="2534" x="1639888" y="6237288"/>
          <p14:tracePt t="2546" x="1749425" y="6237288"/>
          <p14:tracePt t="2557" x="1893888" y="6237288"/>
          <p14:tracePt t="2569" x="2047875" y="6237288"/>
          <p14:tracePt t="2579" x="2200275" y="6229350"/>
          <p14:tracePt t="2590" x="2344738" y="6194425"/>
          <p14:tracePt t="2602" x="2514600" y="6127750"/>
          <p14:tracePt t="2613" x="2786063" y="6034088"/>
          <p14:tracePt t="2624" x="3109913" y="5880100"/>
          <p14:tracePt t="2637" x="3551238" y="5702300"/>
          <p14:tracePt t="2646" x="3992563" y="5540375"/>
          <p14:tracePt t="2657" x="4519613" y="5337175"/>
          <p14:tracePt t="2670" x="5097463" y="5116513"/>
          <p14:tracePt t="2680" x="5735638" y="4919663"/>
          <p14:tracePt t="2692" x="6397625" y="4724400"/>
          <p14:tracePt t="2703" x="7026275" y="4546600"/>
          <p14:tracePt t="2715" x="7621588" y="4402138"/>
          <p14:tracePt t="2726" x="8164513" y="4275138"/>
          <p14:tracePt t="2738" x="8623300" y="4171950"/>
          <p14:tracePt t="2748" x="8988425" y="4105275"/>
          <p14:tracePt t="2759" x="9218613" y="4037013"/>
          <p14:tracePt t="2771" x="9363075" y="4002088"/>
          <p14:tracePt t="2782" x="9490075" y="3976688"/>
          <p14:tracePt t="2793" x="9601200" y="3960813"/>
          <p14:tracePt t="2805" x="9745663" y="3925888"/>
          <p14:tracePt t="2816" x="9923463" y="3892550"/>
          <p14:tracePt t="2827" x="10169525" y="3867150"/>
          <p14:tracePt t="2838" x="10399713" y="3824288"/>
          <p14:tracePt t="2849" x="10526713" y="3798888"/>
          <p14:tracePt t="2860" x="10628313" y="3790950"/>
          <p14:tracePt t="2872" x="10671175" y="3773488"/>
          <p14:tracePt t="2884" x="10696575" y="3773488"/>
          <p14:tracePt t="2894" x="10704513" y="3773488"/>
          <p14:tracePt t="2906" x="10747375" y="3773488"/>
          <p14:tracePt t="2918" x="10848975" y="3773488"/>
          <p14:tracePt t="2928" x="11002963" y="3773488"/>
          <p14:tracePt t="2939" x="11172825" y="3773488"/>
          <p14:tracePt t="2951" x="11350625" y="3773488"/>
          <p14:tracePt t="2970" x="11477625" y="3773488"/>
          <p14:tracePt t="2973" x="11563350" y="3773488"/>
          <p14:tracePt t="2985" x="11622088" y="3773488"/>
          <p14:tracePt t="2995" x="11664950" y="3773488"/>
          <p14:tracePt t="3007" x="11699875" y="3773488"/>
          <p14:tracePt t="3018" x="11715750" y="3773488"/>
          <p14:tracePt t="3029" x="11741150" y="3773488"/>
          <p14:tracePt t="3041" x="11776075" y="3773488"/>
          <p14:tracePt t="3052" x="11818938" y="3763963"/>
          <p14:tracePt t="3063" x="11852275" y="3763963"/>
          <p14:tracePt t="3075" x="11877675" y="3763963"/>
          <p14:tracePt t="3086" x="11911013" y="3756025"/>
          <p14:tracePt t="3097" x="11945938" y="3756025"/>
          <p14:tracePt t="3108" x="11971338" y="3756025"/>
          <p14:tracePt t="3119" x="11979275" y="3756025"/>
          <p14:tracePt t="3131" x="11996738" y="3756025"/>
          <p14:tracePt t="3141" x="12014200" y="3756025"/>
          <p14:tracePt t="3153" x="12039600" y="3756025"/>
          <p14:tracePt t="3164" x="12072938" y="3756025"/>
          <p14:tracePt t="3175" x="12115800" y="3756025"/>
          <p14:tracePt t="3187" x="12184063" y="3756025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DBED26-A982-43FF-8BA4-08A9F0142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Other observations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9F76603-D080-4ED7-A95D-B98F1F937C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72422" y="1798230"/>
            <a:ext cx="8847156" cy="5059770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85DCD69F-4AAE-4E99-820F-B31FC6BAE8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514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89"/>
    </mc:Choice>
    <mc:Fallback>
      <p:transition spd="slow" advTm="16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118" x="12039600" y="3781425"/>
          <p14:tracePt t="11125" x="11936413" y="3738563"/>
          <p14:tracePt t="11132" x="11844338" y="3713163"/>
          <p14:tracePt t="11141" x="11741150" y="3671888"/>
          <p14:tracePt t="11146" x="11631613" y="3629025"/>
          <p14:tracePt t="11153" x="11530013" y="3594100"/>
          <p14:tracePt t="11160" x="11436350" y="3578225"/>
          <p14:tracePt t="11168" x="11333163" y="3552825"/>
          <p14:tracePt t="11176" x="11215688" y="3517900"/>
          <p14:tracePt t="11181" x="11112500" y="3509963"/>
          <p14:tracePt t="11191" x="11010900" y="3509963"/>
          <p14:tracePt t="11195" x="10901363" y="3509963"/>
          <p14:tracePt t="11203" x="10798175" y="3509963"/>
          <p14:tracePt t="11210" x="10679113" y="3509963"/>
          <p14:tracePt t="11217" x="10577513" y="3527425"/>
          <p14:tracePt t="11225" x="10467975" y="3543300"/>
          <p14:tracePt t="11231" x="10348913" y="3552825"/>
          <p14:tracePt t="11239" x="10220325" y="3578225"/>
          <p14:tracePt t="11245" x="10075863" y="3611563"/>
          <p14:tracePt t="11252" x="9956800" y="3654425"/>
          <p14:tracePt t="11260" x="9804400" y="3697288"/>
          <p14:tracePt t="11265" x="9667875" y="3748088"/>
          <p14:tracePt t="11275" x="9532938" y="3798888"/>
          <p14:tracePt t="11280" x="9363075" y="3867150"/>
          <p14:tracePt t="11288" x="9261475" y="3917950"/>
          <p14:tracePt t="11294" x="9142413" y="3960813"/>
          <p14:tracePt t="11301" x="9048750" y="3994150"/>
          <p14:tracePt t="11309" x="8972550" y="4019550"/>
          <p14:tracePt t="11315" x="8904288" y="4044950"/>
          <p14:tracePt t="11323" x="8836025" y="4062413"/>
          <p14:tracePt t="11336" x="8759825" y="4121150"/>
          <p14:tracePt t="11343" x="8734425" y="4138613"/>
          <p14:tracePt t="11350" x="8709025" y="4156075"/>
          <p14:tracePt t="11359" x="8683625" y="4189413"/>
          <p14:tracePt t="11364" x="8666163" y="4214813"/>
          <p14:tracePt t="11371" x="8640763" y="4257675"/>
          <p14:tracePt t="11378" x="8623300" y="4300538"/>
          <p14:tracePt t="11385" x="8597900" y="4341813"/>
          <p14:tracePt t="11393" x="8589963" y="4376738"/>
          <p14:tracePt t="11399" x="8572500" y="4410075"/>
          <p14:tracePt t="11408" x="8555038" y="4452938"/>
          <p14:tracePt t="11413" x="8547100" y="4495800"/>
          <p14:tracePt t="11420" x="8529638" y="4546600"/>
          <p14:tracePt t="11427" x="8496300" y="4597400"/>
          <p14:tracePt t="11435" x="8478838" y="4648200"/>
          <p14:tracePt t="11871" x="8402638" y="4665663"/>
          <p14:tracePt t="11877" x="8308975" y="4683125"/>
          <p14:tracePt t="11884" x="8207375" y="4699000"/>
          <p14:tracePt t="11891" x="8131175" y="4716463"/>
          <p14:tracePt t="11898" x="8037513" y="4749800"/>
          <p14:tracePt t="11906" x="7951788" y="4784725"/>
          <p14:tracePt t="11913" x="7893050" y="4802188"/>
          <p14:tracePt t="11920" x="7824788" y="4810125"/>
          <p14:tracePt t="11926" x="7756525" y="4818063"/>
          <p14:tracePt t="11933" x="7731125" y="4827588"/>
          <p14:tracePt t="11941" x="7688263" y="4827588"/>
          <p14:tracePt t="11947" x="7662863" y="4827588"/>
          <p14:tracePt t="11956" x="7646988" y="4818063"/>
          <p14:tracePt t="11962" x="7612063" y="4810125"/>
          <p14:tracePt t="11970" x="7604125" y="4802188"/>
          <p14:tracePt t="11976" x="7586663" y="4802188"/>
          <p14:tracePt t="11982" x="7586663" y="4792663"/>
          <p14:tracePt t="11991" x="7570788" y="4784725"/>
          <p14:tracePt t="11996" x="7561263" y="4784725"/>
          <p14:tracePt t="12003" x="7545388" y="4767263"/>
          <p14:tracePt t="12010" x="7545388" y="4759325"/>
          <p14:tracePt t="12018" x="7535863" y="4759325"/>
          <p14:tracePt t="12025" x="7527925" y="4749800"/>
          <p14:tracePt t="12053" x="7527925" y="4741863"/>
          <p14:tracePt t="12354" x="7434263" y="4733925"/>
          <p14:tracePt t="12361" x="7323138" y="4708525"/>
          <p14:tracePt t="12368" x="7178675" y="4699000"/>
          <p14:tracePt t="12375" x="7043738" y="4699000"/>
          <p14:tracePt t="12383" x="6889750" y="4699000"/>
          <p14:tracePt t="12391" x="6762750" y="4699000"/>
          <p14:tracePt t="12396" x="6635750" y="4708525"/>
          <p14:tracePt t="12404" x="6508750" y="4733925"/>
          <p14:tracePt t="12411" x="6364288" y="4741863"/>
          <p14:tracePt t="12420" x="6253163" y="4767263"/>
          <p14:tracePt t="12425" x="6134100" y="4792663"/>
          <p14:tracePt t="12432" x="6015038" y="4818063"/>
          <p14:tracePt t="12440" x="5895975" y="4860925"/>
          <p14:tracePt t="12445" x="5794375" y="4894263"/>
          <p14:tracePt t="12453" x="5692775" y="4929188"/>
          <p14:tracePt t="12460" x="5607050" y="4972050"/>
          <p14:tracePt t="12467" x="5548313" y="5005388"/>
          <p14:tracePt t="12475" x="5497513" y="5030788"/>
          <p14:tracePt t="12481" x="5462588" y="5056188"/>
          <p14:tracePt t="12489" x="5429250" y="5081588"/>
          <p14:tracePt t="12495" x="5411788" y="5091113"/>
          <p14:tracePt t="12503" x="5403850" y="5099050"/>
          <p14:tracePt t="12509" x="5394325" y="5116513"/>
          <p14:tracePt t="12516" x="5386388" y="5132388"/>
          <p14:tracePt t="12524" x="5378450" y="5149850"/>
          <p14:tracePt t="12530" x="5368925" y="5149850"/>
          <p14:tracePt t="12537" x="5368925" y="5175250"/>
          <p14:tracePt t="12544" x="5360988" y="5183188"/>
          <p14:tracePt t="12551" x="5360988" y="5208588"/>
          <p14:tracePt t="12558" x="5343525" y="5243513"/>
          <p14:tracePt t="12565" x="5343525" y="5268913"/>
          <p14:tracePt t="12574" x="5335588" y="5302250"/>
          <p14:tracePt t="12579" x="5302250" y="5337175"/>
          <p14:tracePt t="12586" x="5284788" y="5370513"/>
          <p14:tracePt t="12593" x="5259388" y="5405438"/>
          <p14:tracePt t="12600" x="5233988" y="5446713"/>
          <p14:tracePt t="12607" x="5183188" y="5472113"/>
          <p14:tracePt t="12614" x="5157788" y="5497513"/>
          <p14:tracePt t="12621" x="5114925" y="5532438"/>
          <p14:tracePt t="12628" x="5089525" y="5557838"/>
          <p14:tracePt t="12636" x="5054600" y="5575300"/>
          <p14:tracePt t="12642" x="5021263" y="5591175"/>
          <p14:tracePt t="12650" x="4978400" y="5608638"/>
          <p14:tracePt t="12657" x="4953000" y="5616575"/>
          <p14:tracePt t="12663" x="4910138" y="5616575"/>
          <p14:tracePt t="12671" x="4868863" y="5616575"/>
          <p14:tracePt t="12677" x="4843463" y="5616575"/>
          <p14:tracePt t="12684" x="4791075" y="5616575"/>
          <p14:tracePt t="12692" x="4765675" y="5616575"/>
          <p14:tracePt t="12699" x="4724400" y="5600700"/>
          <p14:tracePt t="12707" x="4681538" y="5591175"/>
          <p14:tracePt t="12713" x="4638675" y="5575300"/>
          <p14:tracePt t="12720" x="4605338" y="5557838"/>
          <p14:tracePt t="12727" x="4545013" y="5507038"/>
          <p14:tracePt t="12734" x="4511675" y="5481638"/>
          <p14:tracePt t="12740" x="4476750" y="5446713"/>
          <p14:tracePt t="12747" x="4418013" y="5395913"/>
          <p14:tracePt t="12754" x="4359275" y="5353050"/>
          <p14:tracePt t="12761" x="4324350" y="5294313"/>
          <p14:tracePt t="12768" x="4265613" y="5251450"/>
          <p14:tracePt t="12775" x="4230688" y="5218113"/>
          <p14:tracePt t="12782" x="4205288" y="5208588"/>
          <p14:tracePt t="12789" x="4171950" y="5192713"/>
          <p14:tracePt t="12796" x="4146550" y="5183188"/>
          <p14:tracePt t="12803" x="4111625" y="5175250"/>
          <p14:tracePt t="12810" x="4086225" y="5175250"/>
          <p14:tracePt t="12818" x="4070350" y="5175250"/>
          <p14:tracePt t="12825" x="4035425" y="5183188"/>
          <p14:tracePt t="12832" x="4017963" y="5183188"/>
          <p14:tracePt t="12840" x="4002088" y="5192713"/>
          <p14:tracePt t="12846" x="3992563" y="5208588"/>
          <p14:tracePt t="12855" x="3967163" y="5218113"/>
          <p14:tracePt t="12860" x="3959225" y="5226050"/>
          <p14:tracePt t="12867" x="3951288" y="5235575"/>
          <p14:tracePt t="12876" x="3941763" y="5251450"/>
          <p14:tracePt t="12881" x="3925888" y="5268913"/>
          <p14:tracePt t="12889" x="3925888" y="5286375"/>
          <p14:tracePt t="12908" x="3900488" y="5345113"/>
          <p14:tracePt t="12909" x="3890963" y="5387975"/>
          <p14:tracePt t="12916" x="3873500" y="5405438"/>
          <p14:tracePt t="12925" x="3873500" y="5430838"/>
          <p14:tracePt t="12930" x="3857625" y="5456238"/>
          <p14:tracePt t="12940" x="3840163" y="5489575"/>
          <p14:tracePt t="12944" x="3822700" y="5497513"/>
          <p14:tracePt t="12952" x="3814763" y="5524500"/>
          <p14:tracePt t="12958" x="3806825" y="5540375"/>
          <p14:tracePt t="12966" x="3789363" y="5557838"/>
          <p14:tracePt t="12973" x="3781425" y="5575300"/>
          <p14:tracePt t="12980" x="3781425" y="5600700"/>
          <p14:tracePt t="12987" x="3771900" y="5616575"/>
          <p14:tracePt t="12994" x="3756025" y="5626100"/>
          <p14:tracePt t="13002" x="3756025" y="5651500"/>
          <p14:tracePt t="13015" x="3746500" y="5694363"/>
          <p14:tracePt t="13023" x="3746500" y="5719763"/>
          <p14:tracePt t="13030" x="3746500" y="5735638"/>
          <p14:tracePt t="13036" x="3746500" y="5770563"/>
          <p14:tracePt t="13043" x="3746500" y="5788025"/>
          <p14:tracePt t="13050" x="3746500" y="5829300"/>
          <p14:tracePt t="13057" x="3763963" y="5846763"/>
          <p14:tracePt t="13065" x="3771900" y="5880100"/>
          <p14:tracePt t="13072" x="3781425" y="5915025"/>
          <p14:tracePt t="13079" x="3789363" y="5957888"/>
          <p14:tracePt t="13085" x="3806825" y="5999163"/>
          <p14:tracePt t="13092" x="3806825" y="6034088"/>
          <p14:tracePt t="13099" x="3822700" y="6076950"/>
          <p14:tracePt t="13108" x="3865563" y="6110288"/>
          <p14:tracePt t="13112" x="3883025" y="6153150"/>
          <p14:tracePt t="13120" x="3890963" y="6178550"/>
          <p14:tracePt t="13127" x="3908425" y="6194425"/>
          <p14:tracePt t="13134" x="3925888" y="6211888"/>
          <p14:tracePt t="13142" x="3941763" y="6229350"/>
          <p14:tracePt t="13148" x="3959225" y="6246813"/>
          <p14:tracePt t="13156" x="3967163" y="6262688"/>
          <p14:tracePt t="13162" x="4002088" y="6272213"/>
          <p14:tracePt t="13170" x="4010025" y="6280150"/>
          <p14:tracePt t="13176" x="4035425" y="6288088"/>
          <p14:tracePt t="13183" x="4052888" y="6305550"/>
          <p14:tracePt t="13191" x="4060825" y="6305550"/>
          <p14:tracePt t="13198" x="4078288" y="6305550"/>
          <p14:tracePt t="13206" x="4086225" y="6305550"/>
          <p14:tracePt t="13211" x="4095750" y="6305550"/>
          <p14:tracePt t="13219" x="4103688" y="6305550"/>
          <p14:tracePt t="13225" x="4111625" y="6297613"/>
          <p14:tracePt t="13233" x="4121150" y="6288088"/>
          <p14:tracePt t="13242" x="4137025" y="6288088"/>
          <p14:tracePt t="13247" x="4146550" y="6262688"/>
          <p14:tracePt t="13254" x="4154488" y="6237288"/>
          <p14:tracePt t="13260" x="4171950" y="6203950"/>
          <p14:tracePt t="13269" x="4179888" y="6169025"/>
          <p14:tracePt t="13275" x="4205288" y="6127750"/>
          <p14:tracePt t="13281" x="4214813" y="6076950"/>
          <p14:tracePt t="13289" x="4222750" y="6034088"/>
          <p14:tracePt t="13295" x="4240213" y="5983288"/>
          <p14:tracePt t="13303" x="4265613" y="5915025"/>
          <p14:tracePt t="13309" x="4298950" y="5829300"/>
          <p14:tracePt t="13317" x="4332288" y="5761038"/>
          <p14:tracePt t="13325" x="4349750" y="5694363"/>
          <p14:tracePt t="13331" x="4392613" y="5626100"/>
          <p14:tracePt t="13339" x="4410075" y="5557838"/>
          <p14:tracePt t="13345" x="4418013" y="5489575"/>
          <p14:tracePt t="13352" x="4435475" y="5421313"/>
          <p14:tracePt t="13359" x="4435475" y="5395913"/>
          <p14:tracePt t="13366" x="4443413" y="5345113"/>
          <p14:tracePt t="13374" x="4443413" y="5319713"/>
          <p14:tracePt t="13380" x="4443413" y="5294313"/>
          <p14:tracePt t="13387" x="4443413" y="5276850"/>
          <p14:tracePt t="13394" x="4443413" y="5268913"/>
          <p14:tracePt t="13401" x="4435475" y="5260975"/>
          <p14:tracePt t="13408" x="4425950" y="5243513"/>
          <p14:tracePt t="13415" x="4400550" y="5235575"/>
          <p14:tracePt t="13424" x="4384675" y="5218113"/>
          <p14:tracePt t="13429" x="4367213" y="5208588"/>
          <p14:tracePt t="13436" x="4341813" y="5200650"/>
          <p14:tracePt t="13443" x="4324350" y="5200650"/>
          <p14:tracePt t="13450" x="4306888" y="5200650"/>
          <p14:tracePt t="13457" x="4298950" y="5208588"/>
          <p14:tracePt t="13464" x="4281488" y="5226050"/>
          <p14:tracePt t="13472" x="4248150" y="5251450"/>
          <p14:tracePt t="13478" x="4240213" y="5276850"/>
          <p14:tracePt t="13485" x="4222750" y="5294313"/>
          <p14:tracePt t="13492" x="4205288" y="5327650"/>
          <p14:tracePt t="13499" x="4171950" y="5353050"/>
          <p14:tracePt t="13507" x="4162425" y="5362575"/>
          <p14:tracePt t="13514" x="4137025" y="5387975"/>
          <p14:tracePt t="13522" x="4095750" y="5421313"/>
          <p14:tracePt t="13529" x="4052888" y="5446713"/>
          <p14:tracePt t="13535" x="3992563" y="5489575"/>
          <p14:tracePt t="13541" x="3959225" y="5514975"/>
          <p14:tracePt t="13549" x="3916363" y="5549900"/>
          <p14:tracePt t="13557" x="3873500" y="5591175"/>
          <p14:tracePt t="13563" x="3848100" y="5626100"/>
          <p14:tracePt t="13570" x="3814763" y="5659438"/>
          <p14:tracePt t="13577" x="3789363" y="5694363"/>
          <p14:tracePt t="13584" x="3771900" y="5727700"/>
          <p14:tracePt t="13591" x="3763963" y="5761038"/>
          <p14:tracePt t="13599" x="3746500" y="5795963"/>
          <p14:tracePt t="13606" x="3746500" y="5813425"/>
          <p14:tracePt t="13611" x="3729038" y="5864225"/>
          <p14:tracePt t="13619" x="3729038" y="5880100"/>
          <p14:tracePt t="13626" x="3729038" y="5905500"/>
          <p14:tracePt t="13633" x="3721100" y="5940425"/>
          <p14:tracePt t="13641" x="3721100" y="5957888"/>
          <p14:tracePt t="13647" x="3721100" y="5999163"/>
          <p14:tracePt t="13656" x="3721100" y="6016625"/>
          <p14:tracePt t="13661" x="3721100" y="6042025"/>
          <p14:tracePt t="13669" x="3729038" y="6067425"/>
          <p14:tracePt t="13674" x="3729038" y="6102350"/>
          <p14:tracePt t="13682" x="3756025" y="6127750"/>
          <p14:tracePt t="13689" x="3763963" y="6153150"/>
          <p14:tracePt t="13696" x="3771900" y="6169025"/>
          <p14:tracePt t="13704" x="3781425" y="6194425"/>
          <p14:tracePt t="13710" x="3797300" y="6221413"/>
          <p14:tracePt t="13718" x="3832225" y="6237288"/>
          <p14:tracePt t="13725" x="3848100" y="6262688"/>
          <p14:tracePt t="13731" x="3873500" y="6297613"/>
          <p14:tracePt t="13740" x="3908425" y="6305550"/>
          <p14:tracePt t="13745" x="3925888" y="6313488"/>
          <p14:tracePt t="13752" x="3951288" y="6323013"/>
          <p14:tracePt t="13759" x="3976688" y="6330950"/>
          <p14:tracePt t="13767" x="3992563" y="6330950"/>
          <p14:tracePt t="13781" x="4010025" y="6330950"/>
          <p14:tracePt t="13789" x="4017963" y="6330950"/>
          <p14:tracePt t="13794" x="4027488" y="6323013"/>
          <p14:tracePt t="13802" x="4044950" y="6323013"/>
          <p14:tracePt t="13809" x="4052888" y="6313488"/>
          <p14:tracePt t="13815" x="4052888" y="6305550"/>
          <p14:tracePt t="13822" x="4070350" y="6288088"/>
          <p14:tracePt t="13829" x="4078288" y="6280150"/>
          <p14:tracePt t="13836" x="4086225" y="6272213"/>
          <p14:tracePt t="13843" x="4111625" y="6262688"/>
          <p14:tracePt t="13850" x="4121150" y="6254750"/>
          <p14:tracePt t="13857" x="4129088" y="6246813"/>
          <p14:tracePt t="13864" x="4129088" y="6237288"/>
          <p14:tracePt t="13872" x="4137025" y="6221413"/>
          <p14:tracePt t="13879" x="4154488" y="6211888"/>
          <p14:tracePt t="13886" x="4162425" y="6211888"/>
          <p14:tracePt t="13906" x="4171950" y="6186488"/>
          <p14:tracePt t="13908" x="4179888" y="6178550"/>
          <p14:tracePt t="13914" x="4179888" y="6169025"/>
          <p14:tracePt t="13928" x="4179888" y="6161088"/>
          <p14:tracePt t="13935" x="4179888" y="6153150"/>
          <p14:tracePt t="13964" x="4179888" y="6143625"/>
          <p14:tracePt t="13977" x="4179888" y="6135688"/>
          <p14:tracePt t="13991" x="4171950" y="6135688"/>
          <p14:tracePt t="14006" x="4162425" y="6135688"/>
          <p14:tracePt t="14019" x="4154488" y="6127750"/>
          <p14:tracePt t="14070" x="4146550" y="6127750"/>
          <p14:tracePt t="14119" x="4154488" y="6118225"/>
          <p14:tracePt t="14125" x="4179888" y="6118225"/>
          <p14:tracePt t="14132" x="4197350" y="6092825"/>
          <p14:tracePt t="14141" x="4256088" y="6076950"/>
          <p14:tracePt t="14146" x="4306888" y="6049963"/>
          <p14:tracePt t="14154" x="4375150" y="6008688"/>
          <p14:tracePt t="14160" x="4460875" y="5965825"/>
          <p14:tracePt t="14168" x="4519613" y="5932488"/>
          <p14:tracePt t="14174" x="4621213" y="5864225"/>
          <p14:tracePt t="14181" x="4732338" y="5803900"/>
          <p14:tracePt t="14189" x="4851400" y="5745163"/>
          <p14:tracePt t="14195" x="4953000" y="5676900"/>
          <p14:tracePt t="14202" x="5097463" y="5600700"/>
          <p14:tracePt t="14208" x="5249863" y="5497513"/>
          <p14:tracePt t="14216" x="5429250" y="5405438"/>
          <p14:tracePt t="14223" x="5599113" y="5311775"/>
          <p14:tracePt t="14230" x="5776913" y="5218113"/>
          <p14:tracePt t="14239" x="5997575" y="5116513"/>
          <p14:tracePt t="14244" x="6176963" y="5005388"/>
          <p14:tracePt t="14251" x="6354763" y="4911725"/>
          <p14:tracePt t="14258" x="6559550" y="4792663"/>
          <p14:tracePt t="14265" x="6754813" y="4691063"/>
          <p14:tracePt t="14273" x="6950075" y="4614863"/>
          <p14:tracePt t="14279" x="7145338" y="4513263"/>
          <p14:tracePt t="14286" x="7366000" y="4410075"/>
          <p14:tracePt t="14293" x="7561263" y="4325938"/>
          <p14:tracePt t="14301" x="7731125" y="4249738"/>
          <p14:tracePt t="14307" x="7893050" y="4181475"/>
          <p14:tracePt t="14315" x="8062913" y="4105275"/>
          <p14:tracePt t="14322" x="8224838" y="4052888"/>
          <p14:tracePt t="14330" x="8420100" y="3976688"/>
          <p14:tracePt t="14335" x="8555038" y="3917950"/>
          <p14:tracePt t="14342" x="8666163" y="3857625"/>
          <p14:tracePt t="14350" x="8785225" y="3832225"/>
          <p14:tracePt t="14357" x="8894763" y="3790950"/>
          <p14:tracePt t="14364" x="8988425" y="3763963"/>
          <p14:tracePt t="14372" x="9082088" y="3748088"/>
          <p14:tracePt t="14379" x="9150350" y="3730625"/>
          <p14:tracePt t="14385" x="9193213" y="3713163"/>
          <p14:tracePt t="14391" x="9261475" y="3697288"/>
          <p14:tracePt t="14399" x="9294813" y="3687763"/>
          <p14:tracePt t="14407" x="9363075" y="3679825"/>
          <p14:tracePt t="14413" x="9431338" y="3679825"/>
          <p14:tracePt t="14422" x="9498013" y="3671888"/>
          <p14:tracePt t="14427" x="9558338" y="3671888"/>
          <p14:tracePt t="14434" x="9634538" y="3671888"/>
          <p14:tracePt t="14441" x="9710738" y="3662363"/>
          <p14:tracePt t="14448" x="9779000" y="3662363"/>
          <p14:tracePt t="14456" x="9880600" y="3654425"/>
          <p14:tracePt t="14462" x="9956800" y="3646488"/>
          <p14:tracePt t="14470" x="10050463" y="3611563"/>
          <p14:tracePt t="14476" x="10144125" y="3603625"/>
          <p14:tracePt t="14483" x="10220325" y="3594100"/>
          <p14:tracePt t="14492" x="10298113" y="3586163"/>
          <p14:tracePt t="14496" x="10374313" y="3586163"/>
          <p14:tracePt t="14506" x="10442575" y="3578225"/>
          <p14:tracePt t="14510" x="10518775" y="3578225"/>
          <p14:tracePt t="14518" x="10585450" y="3560763"/>
          <p14:tracePt t="14525" x="10663238" y="3560763"/>
          <p14:tracePt t="14532" x="10739438" y="3560763"/>
          <p14:tracePt t="14540" x="10815638" y="3560763"/>
          <p14:tracePt t="14546" x="10891838" y="3560763"/>
          <p14:tracePt t="14554" x="10977563" y="3560763"/>
          <p14:tracePt t="14561" x="11044238" y="3560763"/>
          <p14:tracePt t="14568" x="11147425" y="3560763"/>
          <p14:tracePt t="14574" x="11231563" y="3552825"/>
          <p14:tracePt t="14581" x="11325225" y="3552825"/>
          <p14:tracePt t="14589" x="11401425" y="3543300"/>
          <p14:tracePt t="14596" x="11477625" y="3543300"/>
          <p14:tracePt t="14603" x="11571288" y="3535363"/>
          <p14:tracePt t="14610" x="11614150" y="3527425"/>
          <p14:tracePt t="14617" x="11682413" y="3492500"/>
          <p14:tracePt t="14871" x="11791950" y="3492500"/>
          <p14:tracePt t="14877" x="11903075" y="3502025"/>
          <p14:tracePt t="14883" x="12030075" y="3502025"/>
          <p14:tracePt t="14890" x="12133263" y="3509963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D1CDEB-A43B-4391-A488-76DE27B08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5043171-5F85-40D6-8AE8-C6653D5FF8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604209" y="2252750"/>
            <a:ext cx="6983582" cy="4130811"/>
          </a:xfrm>
          <a:prstGeom prst="rect">
            <a:avLst/>
          </a:prstGeom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066EC3E8-461E-40BB-B89D-89687BA042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426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92"/>
    </mc:Choice>
    <mc:Fallback>
      <p:transition spd="slow" advTm="63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176" x="11342688" y="2141538"/>
          <p14:tracePt t="62187" x="11010900" y="2166938"/>
          <p14:tracePt t="62199" x="10653713" y="2200275"/>
          <p14:tracePt t="62210" x="10220325" y="2227263"/>
          <p14:tracePt t="62221" x="9558338" y="2227263"/>
          <p14:tracePt t="62233" x="8742363" y="2166938"/>
          <p14:tracePt t="62244" x="7900988" y="2073275"/>
          <p14:tracePt t="62255" x="7145338" y="1989138"/>
          <p14:tracePt t="62269" x="6473825" y="1895475"/>
          <p14:tracePt t="62277" x="5743575" y="1809750"/>
          <p14:tracePt t="62288" x="4902200" y="1766888"/>
          <p14:tracePt t="62301" x="3984625" y="1716088"/>
          <p14:tracePt t="62311" x="2914650" y="1649413"/>
          <p14:tracePt t="62322" x="1878013" y="1597025"/>
          <p14:tracePt t="62334" x="1011238" y="1555750"/>
          <p14:tracePt t="62344" x="517525" y="1512888"/>
          <p14:tracePt t="62379" x="357188" y="1504950"/>
          <p14:tracePt t="62390" x="288925" y="1495425"/>
          <p14:tracePt t="62402" x="238125" y="1452563"/>
          <p14:tracePt t="62413" x="203200" y="1411288"/>
          <p14:tracePt t="62424" x="195263" y="1393825"/>
          <p14:tracePt t="62435" x="161925" y="1350963"/>
          <p14:tracePt t="62447" x="144463" y="1317625"/>
          <p14:tracePt t="62458" x="119063" y="1274763"/>
          <p14:tracePt t="62471" x="111125" y="1181100"/>
          <p14:tracePt t="62480" x="76200" y="1069975"/>
          <p14:tracePt t="62491" x="7938" y="900113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4E42A5-781F-49CF-BA09-BF250E2E0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D3ED2C4-1CCA-446F-BEAB-EEA336D02B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074675" y="2033056"/>
            <a:ext cx="8042649" cy="4523991"/>
          </a:xfrm>
          <a:prstGeom prst="rect">
            <a:avLst/>
          </a:prstGeom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2620A7DC-E902-420D-92E5-C268753B0C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771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709"/>
    </mc:Choice>
    <mc:Fallback>
      <p:transition spd="slow" advTm="73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AD30A6-7EFC-460D-9738-0AE99B0D4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preprocessing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003AA8-216E-4AB6-B3C8-C7709E6CC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"C_YEAR"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"C_MNTH"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"C_WDAY"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"C_HOUR"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"C_WTHR"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"C_RSUR"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</a:p>
          <a:p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"C_VEHS"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"C_CONF"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"C_RCFG"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"C_RALN"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"C_TRAF"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"C_CASE"</a:t>
            </a:r>
            <a:endParaRPr lang="en-CA" altLang="zh-CN" sz="20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CA" altLang="zh-CN" sz="20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"V_ID"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"V_TYPE"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"V_YEAR“</a:t>
            </a:r>
            <a:endParaRPr lang="en-CA" altLang="zh-CN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CA" altLang="zh-CN" sz="20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"P_ID"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"P_SEX"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"P_AGE"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"P_PSN"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"P_SAFE"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"P_ISEV"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zh-CN" altLang="en-US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"P_USER"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endParaRPr lang="zh-CN" altLang="en-US" sz="2000" dirty="0"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3C4098AC-9F4C-4CEB-B0B3-5BD0968E0D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811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14"/>
    </mc:Choice>
    <mc:Fallback>
      <p:transition spd="slow" advTm="24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801" x="11945938" y="6756400"/>
          <p14:tracePt t="14813" x="11834813" y="6815138"/>
          <p14:tracePt t="14824" x="11725275" y="6850063"/>
          <p14:tracePt t="14891" x="10934700" y="6840538"/>
          <p14:tracePt t="14902" x="10739438" y="6832600"/>
          <p14:tracePt t="14914" x="10442575" y="6799263"/>
          <p14:tracePt t="14925" x="10101263" y="6738938"/>
          <p14:tracePt t="14936" x="9829800" y="6713538"/>
          <p14:tracePt t="14948" x="9583738" y="6680200"/>
          <p14:tracePt t="14959" x="9337675" y="6627813"/>
          <p14:tracePt t="14971" x="9117013" y="6602413"/>
          <p14:tracePt t="14983" x="8972550" y="6577013"/>
          <p14:tracePt t="14993" x="8869363" y="6569075"/>
          <p14:tracePt t="15004" x="8785225" y="6561138"/>
          <p14:tracePt t="15016" x="8699500" y="6561138"/>
          <p14:tracePt t="15026" x="8589963" y="6561138"/>
          <p14:tracePt t="15038" x="8462963" y="6561138"/>
          <p14:tracePt t="15050" x="8318500" y="6561138"/>
          <p14:tracePt t="15061" x="8189913" y="6561138"/>
          <p14:tracePt t="15072" x="8037513" y="6543675"/>
          <p14:tracePt t="15084" x="7859713" y="6535738"/>
          <p14:tracePt t="15094" x="7697788" y="6510338"/>
          <p14:tracePt t="15106" x="7570788" y="6483350"/>
          <p14:tracePt t="15118" x="7467600" y="6475413"/>
          <p14:tracePt t="15127" x="7400925" y="6450013"/>
          <p14:tracePt t="15139" x="7307263" y="6432550"/>
          <p14:tracePt t="15152" x="7204075" y="6407150"/>
          <p14:tracePt t="15162" x="7094538" y="6381750"/>
          <p14:tracePt t="15173" x="6924675" y="6348413"/>
          <p14:tracePt t="15185" x="6653213" y="6297613"/>
          <p14:tracePt t="15196" x="6278563" y="6221413"/>
          <p14:tracePt t="15206" x="5946775" y="6153150"/>
          <p14:tracePt t="15218" x="5768975" y="6102350"/>
          <p14:tracePt t="15229" x="5632450" y="6059488"/>
          <p14:tracePt t="15240" x="5530850" y="6024563"/>
          <p14:tracePt t="15252" x="5446713" y="5991225"/>
          <p14:tracePt t="15263" x="5343525" y="5957888"/>
          <p14:tracePt t="15274" x="5249863" y="5940425"/>
          <p14:tracePt t="15286" x="5183188" y="5915025"/>
          <p14:tracePt t="15296" x="5106988" y="5897563"/>
          <p14:tracePt t="15308" x="5029200" y="5872163"/>
          <p14:tracePt t="15319" x="4970463" y="5829300"/>
          <p14:tracePt t="15330" x="4902200" y="5788025"/>
          <p14:tracePt t="15341" x="4843463" y="5761038"/>
          <p14:tracePt t="15353" x="4749800" y="5710238"/>
          <p14:tracePt t="15365" x="4630738" y="5676900"/>
          <p14:tracePt t="15375" x="4519613" y="5641975"/>
          <p14:tracePt t="15386" x="4443413" y="5626100"/>
          <p14:tracePt t="15432" x="4410075" y="5608638"/>
          <p14:tracePt t="15500" x="4384675" y="5600700"/>
          <p14:tracePt t="15511" x="4349750" y="5591175"/>
          <p14:tracePt t="15522" x="4291013" y="5575300"/>
          <p14:tracePt t="15534" x="4230688" y="5565775"/>
          <p14:tracePt t="15545" x="4187825" y="5557838"/>
          <p14:tracePt t="15557" x="4146550" y="5557838"/>
          <p14:tracePt t="15568" x="4103688" y="5557838"/>
          <p14:tracePt t="15578" x="4052888" y="5549900"/>
          <p14:tracePt t="15589" x="4027488" y="5549900"/>
          <p14:tracePt t="15612" x="4017963" y="5540375"/>
          <p14:tracePt t="15657" x="4002088" y="5532438"/>
          <p14:tracePt t="15702" x="3992563" y="5524500"/>
          <p14:tracePt t="15714" x="3984625" y="5514975"/>
          <p14:tracePt t="15724" x="3976688" y="5497513"/>
          <p14:tracePt t="15735" x="3959225" y="5489575"/>
          <p14:tracePt t="15747" x="3933825" y="5481638"/>
          <p14:tracePt t="15758" x="3916363" y="5472113"/>
          <p14:tracePt t="15769" x="3890963" y="5456238"/>
          <p14:tracePt t="15781" x="3857625" y="5446713"/>
          <p14:tracePt t="15792" x="3806825" y="5438775"/>
          <p14:tracePt t="15803" x="3763963" y="5430838"/>
          <p14:tracePt t="15815" x="3729038" y="5421313"/>
          <p14:tracePt t="15836" x="3713163" y="5413375"/>
          <p14:tracePt t="15927" x="3713163" y="5405438"/>
          <p14:tracePt t="15937" x="3713163" y="5395913"/>
          <p14:tracePt t="15949" x="3756025" y="5387975"/>
          <p14:tracePt t="15960" x="3806825" y="5380038"/>
          <p14:tracePt t="15971" x="3840163" y="5380038"/>
          <p14:tracePt t="15994" x="3848100" y="5380038"/>
          <p14:tracePt t="16062" x="3857625" y="5380038"/>
          <p14:tracePt t="16074" x="3840163" y="5380038"/>
          <p14:tracePt t="16085" x="3763963" y="5380038"/>
          <p14:tracePt t="16096" x="3644900" y="5380038"/>
          <p14:tracePt t="16106" x="3533775" y="5380038"/>
          <p14:tracePt t="16119" x="3424238" y="5380038"/>
          <p14:tracePt t="16129" x="3338513" y="5380038"/>
          <p14:tracePt t="16140" x="3262313" y="5380038"/>
          <p14:tracePt t="16151" x="3211513" y="5380038"/>
          <p14:tracePt t="16163" x="3178175" y="5380038"/>
          <p14:tracePt t="16174" x="3143250" y="5380038"/>
          <p14:tracePt t="16185" x="3127375" y="5380038"/>
          <p14:tracePt t="16197" x="3100388" y="5380038"/>
          <p14:tracePt t="16208" x="3067050" y="5380038"/>
          <p14:tracePt t="16219" x="3041650" y="5380038"/>
          <p14:tracePt t="16231" x="3024188" y="5380038"/>
          <p14:tracePt t="16242" x="2998788" y="5380038"/>
          <p14:tracePt t="16253" x="2990850" y="5380038"/>
          <p14:tracePt t="16276" x="2982913" y="5380038"/>
          <p14:tracePt t="16332" x="2973388" y="5380038"/>
          <p14:tracePt t="16355" x="2965450" y="5380038"/>
          <p14:tracePt t="16366" x="2947988" y="5380038"/>
          <p14:tracePt t="16388" x="2940050" y="5380038"/>
          <p14:tracePt t="16410" x="2922588" y="5380038"/>
          <p14:tracePt t="16433" x="2905125" y="5380038"/>
          <p14:tracePt t="16467" x="2889250" y="5380038"/>
          <p14:tracePt t="16478" x="2871788" y="5380038"/>
          <p14:tracePt t="16489" x="2854325" y="5387975"/>
          <p14:tracePt t="16501" x="2828925" y="5395913"/>
          <p14:tracePt t="16512" x="2803525" y="5405438"/>
          <p14:tracePt t="16523" x="2795588" y="5413375"/>
          <p14:tracePt t="16535" x="2786063" y="5413375"/>
          <p14:tracePt t="16748" x="2778125" y="5413375"/>
          <p14:tracePt t="16884" x="2778125" y="5421313"/>
          <p14:tracePt t="16895" x="2778125" y="5438775"/>
          <p14:tracePt t="16917" x="2786063" y="5456238"/>
          <p14:tracePt t="16928" x="2786063" y="5464175"/>
          <p14:tracePt t="16940" x="2803525" y="5472113"/>
          <p14:tracePt t="16951" x="2820988" y="5481638"/>
          <p14:tracePt t="16961" x="2820988" y="5489575"/>
          <p14:tracePt t="16984" x="2828925" y="5497513"/>
          <p14:tracePt t="16995" x="2846388" y="5497513"/>
          <p14:tracePt t="17006" x="2854325" y="5507038"/>
          <p14:tracePt t="17017" x="2871788" y="5507038"/>
          <p14:tracePt t="17028" x="2889250" y="5507038"/>
          <p14:tracePt t="17040" x="2897188" y="5514975"/>
          <p14:tracePt t="17051" x="2914650" y="5514975"/>
          <p14:tracePt t="17063" x="2940050" y="5524500"/>
          <p14:tracePt t="17074" x="2955925" y="5532438"/>
          <p14:tracePt t="17085" x="2990850" y="5532438"/>
          <p14:tracePt t="17098" x="3041650" y="5532438"/>
          <p14:tracePt t="17108" x="3117850" y="5540375"/>
          <p14:tracePt t="17119" x="3203575" y="5549900"/>
          <p14:tracePt t="17131" x="3322638" y="5575300"/>
          <p14:tracePt t="17142" x="3424238" y="5600700"/>
          <p14:tracePt t="17153" x="3508375" y="5616575"/>
          <p14:tracePt t="17166" x="3594100" y="5641975"/>
          <p14:tracePt t="17176" x="3662363" y="5659438"/>
          <p14:tracePt t="17186" x="3738563" y="5694363"/>
          <p14:tracePt t="17198" x="3797300" y="5719763"/>
          <p14:tracePt t="17209" x="3857625" y="5735638"/>
          <p14:tracePt t="17220" x="3916363" y="5753100"/>
          <p14:tracePt t="17232" x="3992563" y="5778500"/>
          <p14:tracePt t="17243" x="4078288" y="5803900"/>
          <p14:tracePt t="17256" x="4171950" y="5821363"/>
          <p14:tracePt t="17267" x="4273550" y="5854700"/>
          <p14:tracePt t="17277" x="4375150" y="5880100"/>
          <p14:tracePt t="17287" x="4460875" y="5897563"/>
          <p14:tracePt t="17299" x="4537075" y="5922963"/>
          <p14:tracePt t="17310" x="4621213" y="5957888"/>
          <p14:tracePt t="17322" x="4714875" y="5973763"/>
          <p14:tracePt t="17333" x="4800600" y="5999163"/>
          <p14:tracePt t="17344" x="4876800" y="6034088"/>
          <p14:tracePt t="17355" x="4970463" y="6067425"/>
          <p14:tracePt t="17367" x="5013325" y="6084888"/>
          <p14:tracePt t="17400" x="5064125" y="6092825"/>
          <p14:tracePt t="17412" x="5106988" y="6110288"/>
          <p14:tracePt t="17422" x="5132388" y="6118225"/>
          <p14:tracePt t="17434" x="5148263" y="6118225"/>
          <p14:tracePt t="17491" x="5157788" y="6118225"/>
          <p14:tracePt t="17513" x="5173663" y="6118225"/>
          <p14:tracePt t="17525" x="5183188" y="6118225"/>
          <p14:tracePt t="17536" x="5208588" y="6127750"/>
          <p14:tracePt t="17548" x="5249863" y="6127750"/>
          <p14:tracePt t="17558" x="5310188" y="6135688"/>
          <p14:tracePt t="17569" x="5386388" y="6153150"/>
          <p14:tracePt t="17582" x="5497513" y="6169025"/>
          <p14:tracePt t="17592" x="5657850" y="6194425"/>
          <p14:tracePt t="17603" x="5853113" y="6237288"/>
          <p14:tracePt t="17614" x="6108700" y="6288088"/>
          <p14:tracePt t="17626" x="6364288" y="6348413"/>
          <p14:tracePt t="17637" x="6567488" y="6407150"/>
          <p14:tracePt t="17648" x="6737350" y="6450013"/>
          <p14:tracePt t="17659" x="6967538" y="6510338"/>
          <p14:tracePt t="17670" x="7221538" y="6577013"/>
          <p14:tracePt t="17682" x="7561263" y="6645275"/>
          <p14:tracePt t="17693" x="7926388" y="6696075"/>
          <p14:tracePt t="17704" x="8283575" y="6738938"/>
          <p14:tracePt t="17715" x="8632825" y="6756400"/>
          <p14:tracePt t="17726" x="8963025" y="6772275"/>
          <p14:tracePt t="17738" x="9193213" y="6772275"/>
          <p14:tracePt t="17749" x="9371013" y="6772275"/>
          <p14:tracePt t="17760" x="9523413" y="6772275"/>
          <p14:tracePt t="17771" x="9659938" y="6756400"/>
          <p14:tracePt t="17784" x="9779000" y="6738938"/>
          <p14:tracePt t="17794" x="9880600" y="6731000"/>
          <p14:tracePt t="17806" x="9966325" y="6721475"/>
          <p14:tracePt t="17816" x="10050463" y="6721475"/>
          <p14:tracePt t="17828" x="10136188" y="6721475"/>
          <p14:tracePt t="17839" x="10204450" y="6721475"/>
          <p14:tracePt t="17850" x="10280650" y="6721475"/>
          <p14:tracePt t="17862" x="10348913" y="6721475"/>
          <p14:tracePt t="17882" x="10433050" y="6721475"/>
          <p14:tracePt t="17884" x="10544175" y="6721475"/>
          <p14:tracePt t="17898" x="10671175" y="6721475"/>
          <p14:tracePt t="17906" x="10815638" y="6721475"/>
          <p14:tracePt t="17918" x="10985500" y="6721475"/>
          <p14:tracePt t="17931" x="11215688" y="6721475"/>
          <p14:tracePt t="17940" x="11426825" y="6705600"/>
          <p14:tracePt t="17952" x="11588750" y="6680200"/>
          <p14:tracePt t="17965" x="11725275" y="6670675"/>
          <p14:tracePt t="17974" x="11834813" y="6645275"/>
          <p14:tracePt t="17986" x="11911013" y="6637338"/>
          <p14:tracePt t="17998" x="11945938" y="6627813"/>
          <p14:tracePt t="18200" x="11953875" y="6619875"/>
          <p14:tracePt t="18245" x="11961813" y="6611938"/>
          <p14:tracePt t="18301" x="11953875" y="6611938"/>
          <p14:tracePt t="18312" x="11945938" y="6611938"/>
          <p14:tracePt t="18323" x="11936413" y="6611938"/>
          <p14:tracePt t="18334" x="11928475" y="6611938"/>
          <p14:tracePt t="18349" x="11911013" y="6611938"/>
          <p14:tracePt t="18356" x="11885613" y="6611938"/>
          <p14:tracePt t="18368" x="11844338" y="6611938"/>
          <p14:tracePt t="18380" x="11791950" y="6611938"/>
          <p14:tracePt t="18390" x="11741150" y="6611938"/>
          <p14:tracePt t="18402" x="11682413" y="6611938"/>
          <p14:tracePt t="18414" x="11647488" y="6611938"/>
          <p14:tracePt t="18424" x="11614150" y="6602413"/>
          <p14:tracePt t="18436" x="11606213" y="6602413"/>
          <p14:tracePt t="18447" x="11588750" y="6602413"/>
          <p14:tracePt t="18458" x="11571288" y="6602413"/>
          <p14:tracePt t="18469" x="11555413" y="6594475"/>
          <p14:tracePt t="18481" x="11537950" y="6586538"/>
          <p14:tracePt t="18492" x="11520488" y="6586538"/>
          <p14:tracePt t="18503" x="11512550" y="6577013"/>
          <p14:tracePt t="18537" x="11503025" y="6577013"/>
          <p14:tracePt t="18560" x="11495088" y="6577013"/>
          <p14:tracePt t="18773" x="11503025" y="6577013"/>
          <p14:tracePt t="18784" x="11512550" y="6577013"/>
          <p14:tracePt t="18796" x="11537950" y="6569075"/>
          <p14:tracePt t="18808" x="11545888" y="6561138"/>
          <p14:tracePt t="18852" x="11563350" y="6551613"/>
          <p14:tracePt t="18863" x="11580813" y="6543675"/>
          <p14:tracePt t="18874" x="11596688" y="6535738"/>
          <p14:tracePt t="18885" x="11647488" y="6526213"/>
          <p14:tracePt t="18897" x="11674475" y="6518275"/>
          <p14:tracePt t="18908" x="11707813" y="6510338"/>
          <p14:tracePt t="18919" x="11741150" y="6500813"/>
          <p14:tracePt t="18932" x="11776075" y="6492875"/>
          <p14:tracePt t="18942" x="11809413" y="6483350"/>
          <p14:tracePt t="18953" x="11834813" y="6475413"/>
          <p14:tracePt t="18966" x="11852275" y="6467475"/>
          <p14:tracePt t="18976" x="11877675" y="6467475"/>
          <p14:tracePt t="18987" x="11903075" y="6467475"/>
          <p14:tracePt t="19033" x="11920538" y="6457950"/>
          <p14:tracePt t="19337" x="11928475" y="6457950"/>
          <p14:tracePt t="19538" x="11945938" y="6457950"/>
          <p14:tracePt t="19549" x="11979275" y="6442075"/>
          <p14:tracePt t="19561" x="12014200" y="6424613"/>
          <p14:tracePt t="19572" x="12065000" y="6391275"/>
          <p14:tracePt t="19583" x="12098338" y="6373813"/>
          <p14:tracePt t="19594" x="12133263" y="6356350"/>
          <p14:tracePt t="19606" x="12158663" y="6338888"/>
          <p14:tracePt t="19617" x="12184063" y="632301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AD30A6-7EFC-460D-9738-0AE99B0D4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preprocessing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003AA8-216E-4AB6-B3C8-C7709E6CC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"C_YEAR"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"C_MNTH"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"C_WDAY"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"C_HOUR"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"C_WTHR"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"C_RSUR"</a:t>
            </a:r>
            <a:r>
              <a:rPr lang="en-CA" altLang="zh-CN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 </a:t>
            </a:r>
          </a:p>
          <a:p>
            <a:r>
              <a:rPr lang="en-CA" altLang="zh-CN" sz="20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"C_VEHS", "C_CONF", "C_RCFG", "C_RALN", "C_TRAF", "C_CASE"</a:t>
            </a:r>
          </a:p>
          <a:p>
            <a:pPr marL="0" indent="0">
              <a:buNone/>
            </a:pPr>
            <a:endParaRPr lang="en-CA" altLang="zh-CN" sz="20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CA" altLang="zh-CN" sz="20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"V_ID", "V_TYPE", "V_YEAR“</a:t>
            </a:r>
            <a:endParaRPr lang="en-CA" altLang="zh-CN" sz="2000" dirty="0">
              <a:solidFill>
                <a:schemeClr val="bg1"/>
              </a:solidFill>
              <a:latin typeface="Courier New" panose="02070309020205020404" pitchFamily="49" charset="0"/>
            </a:endParaRPr>
          </a:p>
          <a:p>
            <a:pPr marL="0" indent="0">
              <a:buNone/>
            </a:pPr>
            <a:endParaRPr lang="en-CA" altLang="zh-CN" sz="20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CA" altLang="zh-CN" sz="2000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"P_ID", "P_SEX", "P_AGE", "P_PSN", </a:t>
            </a:r>
            <a:r>
              <a:rPr lang="en-CA" altLang="zh-CN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"P_SAFE</a:t>
            </a:r>
            <a:r>
              <a:rPr lang="en-CA" altLang="zh-CN" sz="2000" dirty="0">
                <a:solidFill>
                  <a:srgbClr val="A31515"/>
                </a:solidFill>
                <a:latin typeface="Courier New" panose="02070309020205020404" pitchFamily="49" charset="0"/>
              </a:rPr>
              <a:t>", "P_ISEV"</a:t>
            </a:r>
            <a:r>
              <a:rPr lang="en-CA" altLang="zh-CN" sz="2000" dirty="0">
                <a:solidFill>
                  <a:schemeClr val="bg1"/>
                </a:solidFill>
                <a:latin typeface="Courier New" panose="02070309020205020404" pitchFamily="49" charset="0"/>
              </a:rPr>
              <a:t>,</a:t>
            </a:r>
            <a:r>
              <a:rPr lang="en-CA" altLang="zh-CN" sz="2000" dirty="0">
                <a:solidFill>
                  <a:srgbClr val="A31515"/>
                </a:solidFill>
                <a:latin typeface="Courier New" panose="02070309020205020404" pitchFamily="49" charset="0"/>
              </a:rPr>
              <a:t> </a:t>
            </a:r>
            <a:r>
              <a:rPr lang="zh-CN" altLang="en-US" sz="2000" dirty="0">
                <a:solidFill>
                  <a:srgbClr val="A31515"/>
                </a:solidFill>
                <a:latin typeface="Courier New" panose="02070309020205020404" pitchFamily="49" charset="0"/>
              </a:rPr>
              <a:t> </a:t>
            </a:r>
            <a:r>
              <a:rPr lang="en-CA" altLang="zh-CN" b="0" dirty="0">
                <a:solidFill>
                  <a:schemeClr val="bg1"/>
                </a:solidFill>
                <a:effectLst/>
                <a:latin typeface="Courier New" panose="02070309020205020404" pitchFamily="49" charset="0"/>
              </a:rPr>
              <a:t>"P_USER", 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062CA7F6-E5B6-4F7C-8EB5-E5554CAA89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718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50"/>
    </mc:Choice>
    <mc:Fallback>
      <p:transition spd="slow" advTm="17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413" x="11809413" y="5099050"/>
          <p14:tracePt t="11425" x="11674475" y="5022850"/>
          <p14:tracePt t="11436" x="11571288" y="4987925"/>
          <p14:tracePt t="11447" x="11461750" y="4987925"/>
          <p14:tracePt t="11460" x="11342688" y="4987925"/>
          <p14:tracePt t="11470" x="11198225" y="5022850"/>
          <p14:tracePt t="11481" x="11036300" y="5073650"/>
          <p14:tracePt t="11492" x="10866438" y="5116513"/>
          <p14:tracePt t="11504" x="10663238" y="5175250"/>
          <p14:tracePt t="11515" x="10493375" y="5218113"/>
          <p14:tracePt t="11526" x="10364788" y="5235575"/>
          <p14:tracePt t="11538" x="10245725" y="5260975"/>
          <p14:tracePt t="11549" x="10161588" y="5268913"/>
          <p14:tracePt t="11559" x="10110788" y="5276850"/>
          <p14:tracePt t="11571" x="10085388" y="5286375"/>
          <p14:tracePt t="11582" x="10059988" y="5294313"/>
          <p14:tracePt t="11594" x="10042525" y="5294313"/>
          <p14:tracePt t="11606" x="10025063" y="5302250"/>
          <p14:tracePt t="11616" x="10009188" y="5311775"/>
          <p14:tracePt t="11628" x="9983788" y="5319713"/>
          <p14:tracePt t="11640" x="9948863" y="5337175"/>
          <p14:tracePt t="11650" x="9923463" y="5345113"/>
          <p14:tracePt t="11661" x="9915525" y="5362575"/>
          <p14:tracePt t="11674" x="9890125" y="5370513"/>
          <p14:tracePt t="11684" x="9864725" y="5387975"/>
          <p14:tracePt t="11695" x="9839325" y="5405438"/>
          <p14:tracePt t="11706" x="9796463" y="5421313"/>
          <p14:tracePt t="11717" x="9720263" y="5464175"/>
          <p14:tracePt t="11728" x="9617075" y="5514975"/>
          <p14:tracePt t="11740" x="9507538" y="5557838"/>
          <p14:tracePt t="11750" x="9421813" y="5583238"/>
          <p14:tracePt t="11761" x="9345613" y="5600700"/>
          <p14:tracePt t="11774" x="9302750" y="5626100"/>
          <p14:tracePt t="11784" x="9277350" y="5634038"/>
          <p14:tracePt t="11795" x="9251950" y="5641975"/>
          <p14:tracePt t="11808" x="9244013" y="5641975"/>
          <p14:tracePt t="11818" x="9218613" y="5641975"/>
          <p14:tracePt t="11830" x="9193213" y="5641975"/>
          <p14:tracePt t="11841" x="9175750" y="5641975"/>
          <p14:tracePt t="11852" x="9150350" y="5641975"/>
          <p14:tracePt t="11864" x="9124950" y="5641975"/>
          <p14:tracePt t="11875" x="9117013" y="5641975"/>
          <p14:tracePt t="11886" x="9091613" y="5641975"/>
          <p14:tracePt t="11907" x="9064625" y="5641975"/>
          <p14:tracePt t="11909" x="9023350" y="5634038"/>
          <p14:tracePt t="11920" x="8972550" y="5608638"/>
          <p14:tracePt t="11930" x="8912225" y="5591175"/>
          <p14:tracePt t="11942" x="8853488" y="5575300"/>
          <p14:tracePt t="11953" x="8818563" y="5565775"/>
          <p14:tracePt t="11964" x="8785225" y="5540375"/>
          <p14:tracePt t="11976" x="8750300" y="5524500"/>
          <p14:tracePt t="11987" x="8724900" y="5524500"/>
          <p14:tracePt t="11998" x="8699500" y="5514975"/>
          <p14:tracePt t="12010" x="8691563" y="5507038"/>
          <p14:tracePt t="12022" x="8674100" y="5497513"/>
          <p14:tracePt t="12032" x="8648700" y="5497513"/>
          <p14:tracePt t="12044" x="8615363" y="5489575"/>
          <p14:tracePt t="12056" x="8589963" y="5481638"/>
          <p14:tracePt t="12066" x="8555038" y="5481638"/>
          <p14:tracePt t="12077" x="8521700" y="5472113"/>
          <p14:tracePt t="12089" x="8496300" y="5472113"/>
          <p14:tracePt t="12100" x="8470900" y="5464175"/>
          <p14:tracePt t="12111" x="8445500" y="5464175"/>
          <p14:tracePt t="12123" x="8420100" y="5456238"/>
          <p14:tracePt t="12134" x="8385175" y="5456238"/>
          <p14:tracePt t="12145" x="8359775" y="5456238"/>
          <p14:tracePt t="12157" x="8334375" y="5456238"/>
          <p14:tracePt t="12168" x="8301038" y="5456238"/>
          <p14:tracePt t="12178" x="8283575" y="5456238"/>
          <p14:tracePt t="12191" x="8266113" y="5456238"/>
          <p14:tracePt t="12201" x="8240713" y="5456238"/>
          <p14:tracePt t="12213" x="8232775" y="5456238"/>
          <p14:tracePt t="12224" x="8215313" y="5456238"/>
          <p14:tracePt t="12235" x="8199438" y="5456238"/>
          <p14:tracePt t="12246" x="8189913" y="5456238"/>
          <p14:tracePt t="12258" x="8174038" y="5456238"/>
          <p14:tracePt t="12270" x="8164513" y="5456238"/>
          <p14:tracePt t="12280" x="8139113" y="5456238"/>
          <p14:tracePt t="12292" x="8105775" y="5446713"/>
          <p14:tracePt t="12303" x="8070850" y="5438775"/>
          <p14:tracePt t="12314" x="8012113" y="5421313"/>
          <p14:tracePt t="12325" x="7926388" y="5387975"/>
          <p14:tracePt t="12336" x="7850188" y="5353050"/>
          <p14:tracePt t="12347" x="7715250" y="5319713"/>
          <p14:tracePt t="12358" x="7586663" y="5268913"/>
          <p14:tracePt t="12371" x="7400925" y="5218113"/>
          <p14:tracePt t="12381" x="7137400" y="5132388"/>
          <p14:tracePt t="12392" x="6873875" y="5038725"/>
          <p14:tracePt t="12405" x="6567488" y="4911725"/>
          <p14:tracePt t="12415" x="6278563" y="4810125"/>
          <p14:tracePt t="12426" x="6032500" y="4708525"/>
          <p14:tracePt t="12438" x="5819775" y="4622800"/>
          <p14:tracePt t="12449" x="5607050" y="4529138"/>
          <p14:tracePt t="12460" x="5386388" y="4435475"/>
          <p14:tracePt t="12472" x="5199063" y="4351338"/>
          <p14:tracePt t="12482" x="4978400" y="4240213"/>
          <p14:tracePt t="12494" x="4714875" y="4138613"/>
          <p14:tracePt t="12506" x="4418013" y="4011613"/>
          <p14:tracePt t="12516" x="4121150" y="3908425"/>
          <p14:tracePt t="12527" x="3822700" y="3806825"/>
          <p14:tracePt t="12539" x="3559175" y="3705225"/>
          <p14:tracePt t="12550" x="3348038" y="3629025"/>
          <p14:tracePt t="12561" x="3194050" y="3578225"/>
          <p14:tracePt t="12574" x="3067050" y="3535363"/>
          <p14:tracePt t="12584" x="2947988" y="3484563"/>
          <p14:tracePt t="12595" x="2871788" y="3459163"/>
          <p14:tracePt t="12607" x="2838450" y="3433763"/>
          <p14:tracePt t="12618" x="2811463" y="3424238"/>
          <p14:tracePt t="12629" x="2803525" y="3416300"/>
          <p14:tracePt t="12696" x="2795588" y="3408363"/>
          <p14:tracePt t="12707" x="2786063" y="3398838"/>
          <p14:tracePt t="12741" x="2770188" y="3390900"/>
          <p14:tracePt t="12764" x="2752725" y="3382963"/>
          <p14:tracePt t="12775" x="2752725" y="3365500"/>
          <p14:tracePt t="12787" x="2744788" y="3355975"/>
          <p14:tracePt t="12808" x="2735263" y="3348038"/>
          <p14:tracePt t="12819" x="2727325" y="3340100"/>
          <p14:tracePt t="12830" x="2727325" y="3330575"/>
          <p14:tracePt t="12864" x="2727325" y="3322638"/>
          <p14:tracePt t="12876" x="2727325" y="3305175"/>
          <p14:tracePt t="12899" x="2735263" y="3305175"/>
          <p14:tracePt t="12910" x="2770188" y="3305175"/>
          <p14:tracePt t="12921" x="2828925" y="3305175"/>
          <p14:tracePt t="12932" x="2914650" y="3305175"/>
          <p14:tracePt t="12944" x="3024188" y="3305175"/>
          <p14:tracePt t="12956" x="3160713" y="3305175"/>
          <p14:tracePt t="12966" x="3322638" y="3330575"/>
          <p14:tracePt t="12977" x="3482975" y="3340100"/>
          <p14:tracePt t="12991" x="3611563" y="3355975"/>
          <p14:tracePt t="12999" x="3721100" y="3365500"/>
          <p14:tracePt t="13011" x="3822700" y="3373438"/>
          <p14:tracePt t="13023" x="3908425" y="3373438"/>
          <p14:tracePt t="13034" x="3992563" y="3373438"/>
          <p14:tracePt t="13044" x="4095750" y="3373438"/>
          <p14:tracePt t="13056" x="4162425" y="3373438"/>
          <p14:tracePt t="13067" x="4205288" y="3373438"/>
          <p14:tracePt t="13090" x="4230688" y="3373438"/>
          <p14:tracePt t="13146" x="4248150" y="3373438"/>
          <p14:tracePt t="13180" x="4230688" y="3365500"/>
          <p14:tracePt t="13191" x="4171950" y="3355975"/>
          <p14:tracePt t="13203" x="4086225" y="3340100"/>
          <p14:tracePt t="13214" x="3976688" y="3340100"/>
          <p14:tracePt t="13225" x="3832225" y="3330575"/>
          <p14:tracePt t="13236" x="3652838" y="3314700"/>
          <p14:tracePt t="13247" x="3414713" y="3305175"/>
          <p14:tracePt t="13258" x="3160713" y="3305175"/>
          <p14:tracePt t="13272" x="2914650" y="3289300"/>
          <p14:tracePt t="13281" x="2709863" y="3271838"/>
          <p14:tracePt t="13293" x="2524125" y="3263900"/>
          <p14:tracePt t="13305" x="2379663" y="3246438"/>
          <p14:tracePt t="13315" x="2293938" y="3238500"/>
          <p14:tracePt t="13326" x="2235200" y="3228975"/>
          <p14:tracePt t="13339" x="2192338" y="3221038"/>
          <p14:tracePt t="13349" x="2166938" y="3211513"/>
          <p14:tracePt t="13372" x="2149475" y="3211513"/>
          <p14:tracePt t="13383" x="2141538" y="3211513"/>
          <p14:tracePt t="13394" x="2132013" y="3203575"/>
          <p14:tracePt t="13405" x="2116138" y="3195638"/>
          <p14:tracePt t="13416" x="2081213" y="3195638"/>
          <p14:tracePt t="13427" x="2022475" y="3186113"/>
          <p14:tracePt t="13440" x="1936750" y="3178175"/>
          <p14:tracePt t="13450" x="1835150" y="3170238"/>
          <p14:tracePt t="13461" x="1724025" y="3152775"/>
          <p14:tracePt t="13472" x="1622425" y="3144838"/>
          <p14:tracePt t="13484" x="1554163" y="3135313"/>
          <p14:tracePt t="13495" x="1503363" y="3135313"/>
          <p14:tracePt t="13506" x="1477963" y="3135313"/>
          <p14:tracePt t="13562" x="1470025" y="3135313"/>
          <p14:tracePt t="13573" x="1477963" y="3135313"/>
          <p14:tracePt t="13585" x="1538288" y="3135313"/>
          <p14:tracePt t="13596" x="1622425" y="3135313"/>
          <p14:tracePt t="13607" x="1716088" y="3135313"/>
          <p14:tracePt t="13620" x="1878013" y="3152775"/>
          <p14:tracePt t="13630" x="2106613" y="3195638"/>
          <p14:tracePt t="13641" x="2379663" y="3246438"/>
          <p14:tracePt t="13653" x="2735263" y="3279775"/>
          <p14:tracePt t="13664" x="3262313" y="3297238"/>
          <p14:tracePt t="13675" x="3865563" y="3322638"/>
          <p14:tracePt t="13687" x="4468813" y="3322638"/>
          <p14:tracePt t="13697" x="5106988" y="3322638"/>
          <p14:tracePt t="13709" x="5649913" y="3322638"/>
          <p14:tracePt t="13722" x="6108700" y="3322638"/>
          <p14:tracePt t="13731" x="6516688" y="3322638"/>
          <p14:tracePt t="13742" x="6838950" y="3314700"/>
          <p14:tracePt t="13755" x="7077075" y="3297238"/>
          <p14:tracePt t="13765" x="7289800" y="3279775"/>
          <p14:tracePt t="13776" x="7451725" y="3254375"/>
          <p14:tracePt t="13789" x="7535863" y="3238500"/>
          <p14:tracePt t="13800" x="7570788" y="3228975"/>
          <p14:tracePt t="13855" x="7596188" y="3228975"/>
          <p14:tracePt t="13866" x="7604125" y="3228975"/>
          <p14:tracePt t="13877" x="7612063" y="3221038"/>
          <p14:tracePt t="13922" x="7621588" y="3221038"/>
          <p14:tracePt t="13933" x="7637463" y="3221038"/>
          <p14:tracePt t="13944" x="7662863" y="3221038"/>
          <p14:tracePt t="13956" x="7697788" y="3221038"/>
          <p14:tracePt t="13968" x="7705725" y="3221038"/>
          <p14:tracePt t="13979" x="7723188" y="3221038"/>
          <p14:tracePt t="14035" x="7731125" y="3221038"/>
          <p14:tracePt t="14046" x="7731125" y="3211513"/>
          <p14:tracePt t="14057" x="7748588" y="3211513"/>
          <p14:tracePt t="14071" x="7756525" y="3211513"/>
          <p14:tracePt t="14080" x="7766050" y="3211513"/>
          <p14:tracePt t="14091" x="7773988" y="3211513"/>
          <p14:tracePt t="14137" x="7781925" y="3211513"/>
          <p14:tracePt t="14181" x="7791450" y="3211513"/>
          <p14:tracePt t="14204" x="7799388" y="3211513"/>
          <p14:tracePt t="14215" x="7816850" y="3211513"/>
          <p14:tracePt t="14250" x="7824788" y="3211513"/>
          <p14:tracePt t="14260" x="7832725" y="3211513"/>
          <p14:tracePt t="14271" x="7859713" y="3211513"/>
          <p14:tracePt t="14283" x="7893050" y="3211513"/>
          <p14:tracePt t="14294" x="7935913" y="3211513"/>
          <p14:tracePt t="14306" x="7994650" y="3211513"/>
          <p14:tracePt t="14316" x="8037513" y="3211513"/>
          <p14:tracePt t="14327" x="8080375" y="3211513"/>
          <p14:tracePt t="14339" x="8113713" y="3211513"/>
          <p14:tracePt t="14350" x="8139113" y="3211513"/>
          <p14:tracePt t="14361" x="8164513" y="3203575"/>
          <p14:tracePt t="14373" x="8207375" y="3203575"/>
          <p14:tracePt t="14384" x="8266113" y="3203575"/>
          <p14:tracePt t="14395" x="8326438" y="3203575"/>
          <p14:tracePt t="14406" x="8394700" y="3203575"/>
          <p14:tracePt t="14417" x="8435975" y="3203575"/>
          <p14:tracePt t="14429" x="8488363" y="3195638"/>
          <p14:tracePt t="14440" x="8513763" y="3195638"/>
          <p14:tracePt t="14451" x="8555038" y="3195638"/>
          <p14:tracePt t="14463" x="8589963" y="3195638"/>
          <p14:tracePt t="14473" x="8640763" y="3195638"/>
          <p14:tracePt t="14486" x="8724900" y="3195638"/>
          <p14:tracePt t="14496" x="8828088" y="3195638"/>
          <p14:tracePt t="14508" x="8929688" y="3195638"/>
          <p14:tracePt t="14521" x="8997950" y="3195638"/>
          <p14:tracePt t="14530" x="9039225" y="3195638"/>
          <p14:tracePt t="14541" x="9064625" y="3195638"/>
          <p14:tracePt t="14554" x="9082088" y="3195638"/>
          <p14:tracePt t="14565" x="9091613" y="3195638"/>
          <p14:tracePt t="14575" x="9099550" y="3195638"/>
          <p14:tracePt t="14588" x="9107488" y="3195638"/>
          <p14:tracePt t="14598" x="9117013" y="3195638"/>
          <p14:tracePt t="14631" x="9124950" y="3195638"/>
          <p14:tracePt t="14901" x="9132888" y="3195638"/>
          <p14:tracePt t="14935" x="9142413" y="3195638"/>
          <p14:tracePt t="14947" x="9142413" y="3211513"/>
          <p14:tracePt t="14956" x="9142413" y="3221038"/>
          <p14:tracePt t="14968" x="9142413" y="3238500"/>
          <p14:tracePt t="14979" x="9142413" y="3254375"/>
          <p14:tracePt t="14990" x="9142413" y="3289300"/>
          <p14:tracePt t="15003" x="9142413" y="3314700"/>
          <p14:tracePt t="15013" x="9142413" y="3340100"/>
          <p14:tracePt t="15024" x="9142413" y="3355975"/>
          <p14:tracePt t="15037" x="9142413" y="3373438"/>
          <p14:tracePt t="15047" x="9142413" y="3390900"/>
          <p14:tracePt t="15058" x="9142413" y="3416300"/>
          <p14:tracePt t="15071" x="9142413" y="3441700"/>
          <p14:tracePt t="15081" x="9142413" y="3459163"/>
          <p14:tracePt t="15092" x="9142413" y="3492500"/>
          <p14:tracePt t="15104" x="9142413" y="3527425"/>
          <p14:tracePt t="15115" x="9142413" y="3560763"/>
          <p14:tracePt t="15126" x="9150350" y="3594100"/>
          <p14:tracePt t="15137" x="9150350" y="3619500"/>
          <p14:tracePt t="15149" x="9158288" y="3662363"/>
          <p14:tracePt t="15160" x="9167813" y="3713163"/>
          <p14:tracePt t="15172" x="9175750" y="3748088"/>
          <p14:tracePt t="15183" x="9175750" y="3790950"/>
          <p14:tracePt t="15194" x="9183688" y="3832225"/>
          <p14:tracePt t="15206" x="9193213" y="3867150"/>
          <p14:tracePt t="15216" x="9201150" y="3900488"/>
          <p14:tracePt t="15227" x="9218613" y="3925888"/>
          <p14:tracePt t="15239" x="9226550" y="3960813"/>
          <p14:tracePt t="15250" x="9226550" y="3976688"/>
          <p14:tracePt t="15261" x="9236075" y="4002088"/>
          <p14:tracePt t="15273" x="9244013" y="4027488"/>
          <p14:tracePt t="15284" x="9244013" y="4044950"/>
          <p14:tracePt t="15295" x="9251950" y="4079875"/>
          <p14:tracePt t="15306" x="9251950" y="4113213"/>
          <p14:tracePt t="15318" x="9261475" y="4156075"/>
          <p14:tracePt t="15328" x="9261475" y="4197350"/>
          <p14:tracePt t="15339" x="9261475" y="4240213"/>
          <p14:tracePt t="15351" x="9269413" y="4291013"/>
          <p14:tracePt t="15362" x="9269413" y="4351338"/>
          <p14:tracePt t="15374" x="9269413" y="4419600"/>
          <p14:tracePt t="15386" x="9277350" y="4478338"/>
          <p14:tracePt t="15396" x="9277350" y="4554538"/>
          <p14:tracePt t="15407" x="9277350" y="4622800"/>
          <p14:tracePt t="15420" x="9277350" y="4691063"/>
          <p14:tracePt t="15429" x="9277350" y="4749800"/>
          <p14:tracePt t="15440" x="9277350" y="4810125"/>
          <p14:tracePt t="15453" x="9277350" y="4878388"/>
          <p14:tracePt t="15464" x="9277350" y="4954588"/>
          <p14:tracePt t="15475" x="9277350" y="5022850"/>
          <p14:tracePt t="15487" x="9277350" y="5099050"/>
          <p14:tracePt t="15497" x="9277350" y="5183188"/>
          <p14:tracePt t="15508" x="9277350" y="5235575"/>
          <p14:tracePt t="15521" x="9261475" y="5327650"/>
          <p14:tracePt t="15531" x="9251950" y="5387975"/>
          <p14:tracePt t="15542" x="9244013" y="5446713"/>
          <p14:tracePt t="15554" x="9236075" y="5489575"/>
          <p14:tracePt t="15565" x="9236075" y="5524500"/>
          <p14:tracePt t="15576" x="9236075" y="5549900"/>
          <p14:tracePt t="15588" x="9236075" y="5557838"/>
          <p14:tracePt t="15598" x="9236075" y="5575300"/>
          <p14:tracePt t="15621" x="9236075" y="5591175"/>
          <p14:tracePt t="15644" x="9236075" y="5600700"/>
          <p14:tracePt t="15702" x="9236075" y="5608638"/>
          <p14:tracePt t="15768" x="9251950" y="5608638"/>
          <p14:tracePt t="15779" x="9269413" y="5600700"/>
          <p14:tracePt t="15789" x="9286875" y="5600700"/>
          <p14:tracePt t="15802" x="9302750" y="5591175"/>
          <p14:tracePt t="15812" x="9337675" y="5575300"/>
          <p14:tracePt t="15824" x="9388475" y="5549900"/>
          <p14:tracePt t="15837" x="9431338" y="5532438"/>
          <p14:tracePt t="15846" x="9507538" y="5514975"/>
          <p14:tracePt t="15857" x="9609138" y="5481638"/>
          <p14:tracePt t="15870" x="9736138" y="5438775"/>
          <p14:tracePt t="15880" x="9931400" y="5387975"/>
          <p14:tracePt t="15891" x="10161588" y="5311775"/>
          <p14:tracePt t="15902" x="10433050" y="5208588"/>
          <p14:tracePt t="15913" x="10696575" y="5106988"/>
          <p14:tracePt t="15925" x="10909300" y="5030788"/>
          <p14:tracePt t="15938" x="11061700" y="4987925"/>
          <p14:tracePt t="15948" x="11163300" y="4954588"/>
          <p14:tracePt t="15958" x="11231563" y="4929188"/>
          <p14:tracePt t="15971" x="11282363" y="4911725"/>
          <p14:tracePt t="15981" x="11333163" y="4894263"/>
          <p14:tracePt t="15992" x="11368088" y="4886325"/>
          <p14:tracePt t="16004" x="11385550" y="4868863"/>
          <p14:tracePt t="16014" x="11436350" y="4852988"/>
          <p14:tracePt t="16026" x="11469688" y="4835525"/>
          <p14:tracePt t="16037" x="11520488" y="4802188"/>
          <p14:tracePt t="16048" x="11596688" y="4767263"/>
          <p14:tracePt t="16059" x="11674475" y="4716463"/>
          <p14:tracePt t="16071" x="11801475" y="4657725"/>
          <p14:tracePt t="16082" x="11920538" y="4572000"/>
          <p14:tracePt t="16094" x="12055475" y="4513263"/>
          <p14:tracePt t="16105" x="12141200" y="44783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0C7769-42FD-4D2C-9C55-9DE8D49BA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preprocessing</a:t>
            </a:r>
            <a:endParaRPr lang="zh-CN" altLang="en-US" dirty="0"/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0189E12E-C75D-45C5-9F59-EFCD952C1EC9}"/>
              </a:ext>
            </a:extLst>
          </p:cNvPr>
          <p:cNvSpPr/>
          <p:nvPr/>
        </p:nvSpPr>
        <p:spPr>
          <a:xfrm>
            <a:off x="5571241" y="3601039"/>
            <a:ext cx="886120" cy="7352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08EF2A4-D4ED-43BA-88FA-F6862FD2FF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394" y="2234153"/>
            <a:ext cx="4616891" cy="3570396"/>
          </a:xfrm>
          <a:prstGeom prst="rect">
            <a:avLst/>
          </a:prstGeom>
        </p:spPr>
      </p:pic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344B1E57-3399-4C0D-981B-7CBC3396E2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03" y="2349929"/>
            <a:ext cx="4712205" cy="3578330"/>
          </a:xfrm>
        </p:spPr>
      </p:pic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50B7A676-8D22-43FA-A2A0-5F3401C1C0D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2521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212"/>
    </mc:Choice>
    <mc:Fallback>
      <p:transition spd="slow" advTm="95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 animBg="1"/>
    </p:bldLst>
  </p:timing>
  <p:extLst>
    <p:ext uri="{3A86A75C-4F4B-4683-9AE1-C65F6400EC91}">
      <p14:laserTraceLst xmlns:p14="http://schemas.microsoft.com/office/powerpoint/2010/main">
        <p14:tracePtLst>
          <p14:tracePt t="24317" x="11928475" y="5116513"/>
          <p14:tracePt t="24327" x="11639550" y="5319713"/>
          <p14:tracePt t="24338" x="11291888" y="5549900"/>
          <p14:tracePt t="24350" x="10977563" y="5770563"/>
          <p14:tracePt t="24361" x="10577513" y="6016625"/>
          <p14:tracePt t="24372" x="10179050" y="6229350"/>
          <p14:tracePt t="24384" x="9786938" y="6424613"/>
          <p14:tracePt t="24395" x="9439275" y="6551613"/>
          <p14:tracePt t="24406" x="9167813" y="6654800"/>
          <p14:tracePt t="24418" x="8937625" y="6721475"/>
          <p14:tracePt t="24428" x="8793163" y="6756400"/>
          <p14:tracePt t="24440" x="8640763" y="6764338"/>
          <p14:tracePt t="24451" x="8488363" y="6781800"/>
          <p14:tracePt t="24463" x="8326438" y="6789738"/>
          <p14:tracePt t="24474" x="8174038" y="6799263"/>
          <p14:tracePt t="24485" x="8020050" y="6815138"/>
          <p14:tracePt t="24498" x="7824788" y="6824663"/>
          <p14:tracePt t="24508" x="7586663" y="6824663"/>
          <p14:tracePt t="24519" x="7297738" y="6824663"/>
          <p14:tracePt t="24530" x="7008813" y="6824663"/>
          <p14:tracePt t="24541" x="6729413" y="6764338"/>
          <p14:tracePt t="24552" x="6465888" y="6688138"/>
          <p14:tracePt t="24564" x="6167438" y="6586538"/>
          <p14:tracePt t="24575" x="5845175" y="6457950"/>
          <p14:tracePt t="24586" x="5487988" y="6323013"/>
          <p14:tracePt t="24599" x="5140325" y="6194425"/>
          <p14:tracePt t="24609" x="4791075" y="6102350"/>
          <p14:tracePt t="24619" x="4503738" y="6016625"/>
          <p14:tracePt t="24632" x="4248150" y="5957888"/>
          <p14:tracePt t="24642" x="3992563" y="5905500"/>
          <p14:tracePt t="24654" x="3746500" y="5880100"/>
          <p14:tracePt t="24666" x="3551238" y="5838825"/>
          <p14:tracePt t="24676" x="3406775" y="5813425"/>
          <p14:tracePt t="24688" x="3211513" y="5795963"/>
          <p14:tracePt t="24700" x="2914650" y="5778500"/>
          <p14:tracePt t="24711" x="2565400" y="5761038"/>
          <p14:tracePt t="24722" x="2251075" y="5761038"/>
          <p14:tracePt t="24733" x="1987550" y="5761038"/>
          <p14:tracePt t="24745" x="1835150" y="5761038"/>
          <p14:tracePt t="24755" x="1733550" y="5761038"/>
          <p14:tracePt t="24767" x="1690688" y="5761038"/>
          <p14:tracePt t="24789" x="1665288" y="5761038"/>
          <p14:tracePt t="24868" x="1673225" y="5761038"/>
          <p14:tracePt t="24879" x="1698625" y="5770563"/>
          <p14:tracePt t="24890" x="1716088" y="5778500"/>
          <p14:tracePt t="24901" x="1733550" y="5778500"/>
          <p14:tracePt t="24913" x="1741488" y="5778500"/>
          <p14:tracePt t="24924" x="1749425" y="5778500"/>
          <p14:tracePt t="24935" x="1758950" y="5778500"/>
          <p14:tracePt t="24948" x="1766888" y="5778500"/>
          <p14:tracePt t="24958" x="1776413" y="5778500"/>
          <p14:tracePt t="24968" x="1801813" y="5778500"/>
          <p14:tracePt t="24979" x="1817688" y="5788025"/>
          <p14:tracePt t="24998" x="1843088" y="5795963"/>
          <p14:tracePt t="25002" x="1868488" y="5795963"/>
          <p14:tracePt t="25014" x="1878013" y="5795963"/>
          <p14:tracePt t="25024" x="1893888" y="5795963"/>
          <p14:tracePt t="25149" x="1903413" y="5795963"/>
          <p14:tracePt t="25464" x="1911350" y="5803900"/>
          <p14:tracePt t="25498" x="1920875" y="5803900"/>
          <p14:tracePt t="25509" x="1928813" y="5803900"/>
          <p14:tracePt t="25532" x="1936750" y="5813425"/>
          <p14:tracePt t="25554" x="1954213" y="5813425"/>
          <p14:tracePt t="25578" x="1962150" y="5813425"/>
          <p14:tracePt t="25588" x="1971675" y="5813425"/>
          <p14:tracePt t="25599" x="1987550" y="5813425"/>
          <p14:tracePt t="25610" x="2005013" y="5813425"/>
          <p14:tracePt t="25622" x="2022475" y="5813425"/>
          <p14:tracePt t="25633" x="2038350" y="5813425"/>
          <p14:tracePt t="25644" x="2055813" y="5813425"/>
          <p14:tracePt t="25655" x="2065338" y="5813425"/>
          <p14:tracePt t="25667" x="2081213" y="5813425"/>
          <p14:tracePt t="25689" x="2098675" y="5813425"/>
          <p14:tracePt t="25701" x="2116138" y="5813425"/>
          <p14:tracePt t="25712" x="2124075" y="5813425"/>
          <p14:tracePt t="25722" x="2149475" y="5813425"/>
          <p14:tracePt t="25734" x="2157413" y="5813425"/>
          <p14:tracePt t="25745" x="2174875" y="5813425"/>
          <p14:tracePt t="25757" x="2200275" y="5813425"/>
          <p14:tracePt t="25768" x="2217738" y="5813425"/>
          <p14:tracePt t="25779" x="2251075" y="5813425"/>
          <p14:tracePt t="25791" x="2301875" y="5795963"/>
          <p14:tracePt t="25801" x="2336800" y="5788025"/>
          <p14:tracePt t="25813" x="2379663" y="5761038"/>
          <p14:tracePt t="25824" x="2430463" y="5753100"/>
          <p14:tracePt t="25847" x="2463800" y="5735638"/>
          <p14:tracePt t="25857" x="2489200" y="5727700"/>
          <p14:tracePt t="25868" x="2497138" y="5719763"/>
          <p14:tracePt t="25892" x="2514600" y="5719763"/>
          <p14:tracePt t="25902" x="2524125" y="5719763"/>
          <p14:tracePt t="25925" x="2532063" y="5719763"/>
          <p14:tracePt t="25937" x="2549525" y="5719763"/>
          <p14:tracePt t="25970" x="2557463" y="5719763"/>
          <p14:tracePt t="25982" x="2565400" y="5719763"/>
          <p14:tracePt t="26082" x="2574925" y="5719763"/>
          <p14:tracePt t="26117" x="2582863" y="5719763"/>
          <p14:tracePt t="26128" x="2590800" y="5719763"/>
          <p14:tracePt t="26163" x="2600325" y="5719763"/>
          <p14:tracePt t="26184" x="2608263" y="5719763"/>
          <p14:tracePt t="26218" x="2616200" y="5719763"/>
          <p14:tracePt t="26252" x="2633663" y="5719763"/>
          <p14:tracePt t="26286" x="2641600" y="5710238"/>
          <p14:tracePt t="26308" x="2651125" y="5710238"/>
          <p14:tracePt t="26319" x="2659063" y="5702300"/>
          <p14:tracePt t="26364" x="2668588" y="5702300"/>
          <p14:tracePt t="26432" x="2676525" y="5702300"/>
          <p14:tracePt t="26454" x="2684463" y="5702300"/>
          <p14:tracePt t="26466" x="2693988" y="5702300"/>
          <p14:tracePt t="26488" x="2701925" y="5702300"/>
          <p14:tracePt t="26499" x="2709863" y="5702300"/>
          <p14:tracePt t="26510" x="2719388" y="5702300"/>
          <p14:tracePt t="26521" x="2735263" y="5702300"/>
          <p14:tracePt t="26533" x="2752725" y="5702300"/>
          <p14:tracePt t="26544" x="2760663" y="5702300"/>
          <p14:tracePt t="26555" x="2770188" y="5702300"/>
          <p14:tracePt t="26567" x="2778125" y="5702300"/>
          <p14:tracePt t="26600" x="2795588" y="5702300"/>
          <p14:tracePt t="26657" x="2803525" y="5710238"/>
          <p14:tracePt t="26702" x="2803525" y="5719763"/>
          <p14:tracePt t="26713" x="2811463" y="5719763"/>
          <p14:tracePt t="27005" x="2820988" y="5727700"/>
          <p14:tracePt t="27028" x="2820988" y="5735638"/>
          <p14:tracePt t="27050" x="2820988" y="5745163"/>
          <p14:tracePt t="27063" x="2820988" y="5753100"/>
          <p14:tracePt t="27073" x="2820988" y="5761038"/>
          <p14:tracePt t="58022" x="2820988" y="5753100"/>
          <p14:tracePt t="58158" x="2820988" y="5745163"/>
          <p14:tracePt t="70950" x="4843463" y="5056188"/>
          <p14:tracePt t="71018" x="5199063" y="4929188"/>
          <p14:tracePt t="71029" x="5249863" y="4886325"/>
          <p14:tracePt t="71039" x="5267325" y="4868863"/>
          <p14:tracePt t="71074" x="5276850" y="4878388"/>
          <p14:tracePt t="71085" x="5284788" y="4878388"/>
          <p14:tracePt t="71141" x="5284788" y="4886325"/>
          <p14:tracePt t="71152" x="5292725" y="4886325"/>
          <p14:tracePt t="71163" x="5310188" y="4903788"/>
          <p14:tracePt t="71174" x="5335588" y="4929188"/>
          <p14:tracePt t="71186" x="5386388" y="4954588"/>
          <p14:tracePt t="71197" x="5472113" y="5013325"/>
          <p14:tracePt t="71209" x="5591175" y="5073650"/>
          <p14:tracePt t="71219" x="5718175" y="5183188"/>
          <p14:tracePt t="71231" x="5853113" y="5319713"/>
          <p14:tracePt t="71242" x="6075363" y="5524500"/>
          <p14:tracePt t="71253" x="6311900" y="5710238"/>
          <p14:tracePt t="71265" x="6524625" y="5905500"/>
          <p14:tracePt t="71277" x="6745288" y="6127750"/>
          <p14:tracePt t="71288" x="6975475" y="6373813"/>
          <p14:tracePt t="71298" x="7213600" y="6645275"/>
          <p14:tracePt t="71704" x="10153650" y="6645275"/>
          <p14:tracePt t="71714" x="10212388" y="6518275"/>
          <p14:tracePt t="71726" x="10280650" y="6365875"/>
          <p14:tracePt t="71737" x="10356850" y="6203950"/>
          <p14:tracePt t="71748" x="10407650" y="6049963"/>
          <p14:tracePt t="71761" x="10458450" y="5922963"/>
          <p14:tracePt t="71771" x="10475913" y="5795963"/>
          <p14:tracePt t="71782" x="10493375" y="5676900"/>
          <p14:tracePt t="71794" x="10501313" y="5591175"/>
          <p14:tracePt t="71804" x="10501313" y="5549900"/>
          <p14:tracePt t="71827" x="10501313" y="5524500"/>
          <p14:tracePt t="71838" x="10501313" y="5507038"/>
          <p14:tracePt t="71849" x="10493375" y="5481638"/>
          <p14:tracePt t="71861" x="10467975" y="5446713"/>
          <p14:tracePt t="71871" x="10442575" y="5405438"/>
          <p14:tracePt t="71882" x="10407650" y="5353050"/>
          <p14:tracePt t="71894" x="10382250" y="5311775"/>
          <p14:tracePt t="71905" x="10339388" y="5276850"/>
          <p14:tracePt t="71916" x="10271125" y="5251450"/>
          <p14:tracePt t="71928" x="10194925" y="5218113"/>
          <p14:tracePt t="71939" x="10118725" y="5192713"/>
          <p14:tracePt t="71951" x="10034588" y="5183188"/>
          <p14:tracePt t="71963" x="9956800" y="5183188"/>
          <p14:tracePt t="71973" x="9872663" y="5200650"/>
          <p14:tracePt t="71985" x="9779000" y="5226050"/>
          <p14:tracePt t="71995" x="9728200" y="5294313"/>
          <p14:tracePt t="72008" x="9710738" y="5353050"/>
          <p14:tracePt t="72018" x="9702800" y="5380038"/>
          <p14:tracePt t="72143" x="9694863" y="5395913"/>
          <p14:tracePt t="72154" x="9677400" y="5405438"/>
          <p14:tracePt t="72176" x="9659938" y="5413375"/>
          <p14:tracePt t="72187" x="9617075" y="5421313"/>
          <p14:tracePt t="72198" x="9490075" y="5421313"/>
          <p14:tracePt t="72209" x="9353550" y="5387975"/>
          <p14:tracePt t="72221" x="9236075" y="5353050"/>
          <p14:tracePt t="72232" x="9142413" y="5311775"/>
          <p14:tracePt t="72243" x="9064625" y="5268913"/>
          <p14:tracePt t="72255" x="8988425" y="5226050"/>
          <p14:tracePt t="72266" x="8929688" y="5183188"/>
          <p14:tracePt t="72278" x="8861425" y="5149850"/>
          <p14:tracePt t="72288" x="8802688" y="5124450"/>
          <p14:tracePt t="72299" x="8709025" y="5099050"/>
          <p14:tracePt t="72311" x="8623300" y="5064125"/>
          <p14:tracePt t="72322" x="8547100" y="5013325"/>
          <p14:tracePt t="72334" x="8496300" y="4987925"/>
          <p14:tracePt t="72345" x="8470900" y="4962525"/>
          <p14:tracePt t="72357" x="8445500" y="4937125"/>
          <p14:tracePt t="72367" x="8428038" y="4911725"/>
          <p14:tracePt t="72379" x="8410575" y="4878388"/>
          <p14:tracePt t="72390" x="8394700" y="4835525"/>
          <p14:tracePt t="72401" x="8377238" y="4784725"/>
          <p14:tracePt t="72412" x="8334375" y="4708525"/>
          <p14:tracePt t="72424" x="8275638" y="4630738"/>
          <p14:tracePt t="72435" x="8232775" y="4564063"/>
          <p14:tracePt t="72446" x="8189913" y="4513263"/>
          <p14:tracePt t="72460" x="8156575" y="4460875"/>
          <p14:tracePt t="72469" x="8113713" y="4427538"/>
          <p14:tracePt t="72480" x="8080375" y="4394200"/>
          <p14:tracePt t="72491" x="8054975" y="4376738"/>
          <p14:tracePt t="72502" x="8020050" y="4351338"/>
          <p14:tracePt t="72513" x="7994650" y="4341813"/>
          <p14:tracePt t="72526" x="7969250" y="4333875"/>
          <p14:tracePt t="72536" x="7951788" y="4325938"/>
          <p14:tracePt t="72547" x="7943850" y="4316413"/>
          <p14:tracePt t="72559" x="7926388" y="4308475"/>
          <p14:tracePt t="72570" x="7910513" y="4308475"/>
          <p14:tracePt t="72581" x="7900988" y="4308475"/>
          <p14:tracePt t="72593" x="7893050" y="4308475"/>
          <p14:tracePt t="72614" x="7885113" y="4308475"/>
          <p14:tracePt t="72726" x="7893050" y="4316413"/>
          <p14:tracePt t="72738" x="7910513" y="4351338"/>
          <p14:tracePt t="72750" x="7951788" y="4402138"/>
          <p14:tracePt t="72761" x="7977188" y="4452938"/>
          <p14:tracePt t="72772" x="8012113" y="4495800"/>
          <p14:tracePt t="72783" x="8037513" y="4546600"/>
          <p14:tracePt t="72795" x="8045450" y="4572000"/>
          <p14:tracePt t="72806" x="8054975" y="4589463"/>
          <p14:tracePt t="72818" x="8062913" y="4597400"/>
          <p14:tracePt t="72828" x="8070850" y="4605338"/>
          <p14:tracePt t="72840" x="8070850" y="4614863"/>
          <p14:tracePt t="72851" x="8088313" y="4622800"/>
          <p14:tracePt t="72862" x="8113713" y="4630738"/>
          <p14:tracePt t="72874" x="8131175" y="4630738"/>
          <p14:tracePt t="72894" x="8147050" y="4640263"/>
          <p14:tracePt t="72895" x="8174038" y="4648200"/>
          <p14:tracePt t="72908" x="8181975" y="4648200"/>
          <p14:tracePt t="72918" x="8199438" y="4648200"/>
          <p14:tracePt t="72929" x="8215313" y="4648200"/>
          <p14:tracePt t="73020" x="8199438" y="4648200"/>
          <p14:tracePt t="73032" x="8156575" y="4640263"/>
          <p14:tracePt t="73044" x="8105775" y="4630738"/>
          <p14:tracePt t="73054" x="8062913" y="4622800"/>
          <p14:tracePt t="73065" x="8012113" y="4614863"/>
          <p14:tracePt t="73076" x="7986713" y="4605338"/>
          <p14:tracePt t="73087" x="7951788" y="4605338"/>
          <p14:tracePt t="73098" x="7918450" y="4597400"/>
          <p14:tracePt t="73111" x="7893050" y="4597400"/>
          <p14:tracePt t="73121" x="7875588" y="4597400"/>
          <p14:tracePt t="73155" x="7859713" y="4597400"/>
          <p14:tracePt t="73245" x="7885113" y="4597400"/>
          <p14:tracePt t="73257" x="7935913" y="4605338"/>
          <p14:tracePt t="73268" x="7977188" y="4605338"/>
          <p14:tracePt t="73278" x="8037513" y="4605338"/>
          <p14:tracePt t="73290" x="8062913" y="4605338"/>
          <p14:tracePt t="73301" x="8088313" y="4605338"/>
          <p14:tracePt t="73312" x="8105775" y="4605338"/>
          <p14:tracePt t="73324" x="8113713" y="4605338"/>
          <p14:tracePt t="73334" x="8139113" y="4605338"/>
          <p14:tracePt t="73346" x="8156575" y="4605338"/>
          <p14:tracePt t="73359" x="8199438" y="4605338"/>
          <p14:tracePt t="73368" x="8250238" y="4605338"/>
          <p14:tracePt t="73380" x="8301038" y="4605338"/>
          <p14:tracePt t="73392" x="8351838" y="4605338"/>
          <p14:tracePt t="73402" x="8402638" y="4605338"/>
          <p14:tracePt t="73413" x="8435975" y="4605338"/>
          <p14:tracePt t="73426" x="8462963" y="4605338"/>
          <p14:tracePt t="73436" x="8478838" y="4605338"/>
          <p14:tracePt t="73447" x="8521700" y="4605338"/>
          <p14:tracePt t="73460" x="8555038" y="4605338"/>
          <p14:tracePt t="73469" x="8580438" y="4605338"/>
          <p14:tracePt t="73481" x="8615363" y="4605338"/>
          <p14:tracePt t="73493" x="8640763" y="4605338"/>
          <p14:tracePt t="73503" x="8674100" y="4614863"/>
          <p14:tracePt t="73515" x="8709025" y="4614863"/>
          <p14:tracePt t="73527" x="8742363" y="4622800"/>
          <p14:tracePt t="73538" x="8785225" y="4630738"/>
          <p14:tracePt t="73548" x="8836025" y="4640263"/>
          <p14:tracePt t="73560" x="8861425" y="4640263"/>
          <p14:tracePt t="73571" x="8894763" y="4648200"/>
          <p14:tracePt t="73582" x="8929688" y="4648200"/>
          <p14:tracePt t="73594" x="8972550" y="4648200"/>
          <p14:tracePt t="73604" x="9039225" y="4657725"/>
          <p14:tracePt t="73615" x="9124950" y="4657725"/>
          <p14:tracePt t="73627" x="9201150" y="4657725"/>
          <p14:tracePt t="73638" x="9244013" y="4657725"/>
          <p14:tracePt t="73649" x="9286875" y="4657725"/>
          <p14:tracePt t="73672" x="9312275" y="4657725"/>
          <p14:tracePt t="73931" x="9328150" y="4665663"/>
          <p14:tracePt t="73965" x="9337675" y="4665663"/>
          <p14:tracePt t="73977" x="9353550" y="4665663"/>
          <p14:tracePt t="73987" x="9363075" y="4665663"/>
          <p14:tracePt t="73999" x="9388475" y="4665663"/>
          <p14:tracePt t="74010" x="9413875" y="4665663"/>
          <p14:tracePt t="74021" x="9439275" y="4665663"/>
          <p14:tracePt t="74031" x="9472613" y="4665663"/>
          <p14:tracePt t="74043" x="9515475" y="4665663"/>
          <p14:tracePt t="74054" x="9591675" y="4665663"/>
          <p14:tracePt t="74065" x="9685338" y="4665663"/>
          <p14:tracePt t="74076" x="9829800" y="4665663"/>
          <p14:tracePt t="74088" x="9966325" y="4665663"/>
          <p14:tracePt t="74100" x="10093325" y="4665663"/>
          <p14:tracePt t="74111" x="10220325" y="4665663"/>
          <p14:tracePt t="74122" x="10323513" y="4665663"/>
          <p14:tracePt t="74133" x="10390188" y="4665663"/>
          <p14:tracePt t="74145" x="10467975" y="4665663"/>
          <p14:tracePt t="74156" x="10518775" y="4665663"/>
          <p14:tracePt t="74168" x="10577513" y="4665663"/>
          <p14:tracePt t="74178" x="10653713" y="4657725"/>
          <p14:tracePt t="74191" x="10739438" y="4640263"/>
          <p14:tracePt t="74201" x="10823575" y="4630738"/>
          <p14:tracePt t="74213" x="10917238" y="4622800"/>
          <p14:tracePt t="74225" x="10985500" y="4614863"/>
          <p14:tracePt t="74234" x="11044238" y="4605338"/>
          <p14:tracePt t="74245" x="11079163" y="4605338"/>
          <p14:tracePt t="74258" x="11104563" y="4605338"/>
          <p14:tracePt t="74268" x="11112500" y="4605338"/>
          <p14:tracePt t="74279" x="11129963" y="4605338"/>
          <p14:tracePt t="74302" x="11137900" y="4605338"/>
          <p14:tracePt t="74348" x="11147425" y="4597400"/>
          <p14:tracePt t="74482" x="11155363" y="4589463"/>
          <p14:tracePt t="74550" x="11137900" y="4579938"/>
          <p14:tracePt t="74561" x="11129963" y="4579938"/>
          <p14:tracePt t="74572" x="11122025" y="4579938"/>
          <p14:tracePt t="74584" x="11112500" y="4579938"/>
          <p14:tracePt t="74618" x="11104563" y="4579938"/>
          <p14:tracePt t="74628" x="11096625" y="4579938"/>
          <p14:tracePt t="74640" x="11087100" y="4579938"/>
          <p14:tracePt t="74663" x="11071225" y="4579938"/>
          <p14:tracePt t="74685" x="11061700" y="4579938"/>
          <p14:tracePt t="74719" x="11053763" y="4579938"/>
          <p14:tracePt t="74753" x="11044238" y="4579938"/>
          <p14:tracePt t="74809" x="11036300" y="4579938"/>
          <p14:tracePt t="74820" x="11018838" y="4579938"/>
          <p14:tracePt t="74831" x="11010900" y="4579938"/>
          <p14:tracePt t="74842" x="10985500" y="4579938"/>
          <p14:tracePt t="74854" x="10942638" y="4579938"/>
          <p14:tracePt t="74865" x="10874375" y="4579938"/>
          <p14:tracePt t="74876" x="10790238" y="4579938"/>
          <p14:tracePt t="74888" x="10671175" y="4579938"/>
          <p14:tracePt t="74899" x="10544175" y="4579938"/>
          <p14:tracePt t="74910" x="10407650" y="4579938"/>
          <p14:tracePt t="74921" x="10237788" y="4579938"/>
          <p14:tracePt t="74932" x="10034588" y="4579938"/>
          <p14:tracePt t="74943" x="9829800" y="4579938"/>
          <p14:tracePt t="74955" x="9591675" y="4579938"/>
          <p14:tracePt t="74966" x="9363075" y="4579938"/>
          <p14:tracePt t="74977" x="9183688" y="4579938"/>
          <p14:tracePt t="74989" x="9048750" y="4579938"/>
          <p14:tracePt t="75000" x="8921750" y="4579938"/>
          <p14:tracePt t="75011" x="8836025" y="4579938"/>
          <p14:tracePt t="75024" x="8767763" y="4579938"/>
          <p14:tracePt t="75034" x="8709025" y="4579938"/>
          <p14:tracePt t="75045" x="8666163" y="4579938"/>
          <p14:tracePt t="75058" x="8615363" y="4579938"/>
          <p14:tracePt t="75068" x="8589963" y="4579938"/>
          <p14:tracePt t="75079" x="8547100" y="4579938"/>
          <p14:tracePt t="75091" x="8513763" y="4579938"/>
          <p14:tracePt t="75100" x="8470900" y="4579938"/>
          <p14:tracePt t="75111" x="8410575" y="4579938"/>
          <p14:tracePt t="75124" x="8343900" y="4579938"/>
          <p14:tracePt t="75134" x="8240713" y="4589463"/>
          <p14:tracePt t="75145" x="8139113" y="4597400"/>
          <p14:tracePt t="75159" x="8029575" y="4605338"/>
          <p14:tracePt t="75168" x="7910513" y="4622800"/>
          <p14:tracePt t="75179" x="7824788" y="4622800"/>
          <p14:tracePt t="75191" x="7756525" y="4630738"/>
          <p14:tracePt t="75202" x="7715250" y="4630738"/>
          <p14:tracePt t="75214" x="7680325" y="4630738"/>
          <p14:tracePt t="75225" x="7662863" y="4630738"/>
          <p14:tracePt t="75235" x="7654925" y="4630738"/>
          <p14:tracePt t="75247" x="7646988" y="4630738"/>
          <p14:tracePt t="75259" x="7637463" y="4640263"/>
          <p14:tracePt t="75270" x="7629525" y="4640263"/>
          <p14:tracePt t="75293" x="7621588" y="4640263"/>
          <p14:tracePt t="75315" x="7612063" y="4640263"/>
          <p14:tracePt t="75349" x="7604125" y="4640263"/>
          <p14:tracePt t="75359" x="7586663" y="4640263"/>
          <p14:tracePt t="75383" x="7578725" y="4640263"/>
          <p14:tracePt t="75405" x="7570788" y="4640263"/>
          <p14:tracePt t="75427" x="7561263" y="4640263"/>
          <p14:tracePt t="76114" x="7553325" y="4640263"/>
          <p14:tracePt t="76125" x="7545388" y="4640263"/>
          <p14:tracePt t="76137" x="7527925" y="4640263"/>
          <p14:tracePt t="76147" x="7502525" y="4640263"/>
          <p14:tracePt t="76159" x="7485063" y="4640263"/>
          <p14:tracePt t="76169" x="7459663" y="4640263"/>
          <p14:tracePt t="76180" x="7434263" y="4648200"/>
          <p14:tracePt t="76191" x="7408863" y="4657725"/>
          <p14:tracePt t="76203" x="7391400" y="4673600"/>
          <p14:tracePt t="76214" x="7366000" y="4691063"/>
          <p14:tracePt t="76226" x="7332663" y="4716463"/>
          <p14:tracePt t="76237" x="7281863" y="4767263"/>
          <p14:tracePt t="76248" x="7239000" y="4835525"/>
          <p14:tracePt t="76260" x="7178675" y="4911725"/>
          <p14:tracePt t="76272" x="7112000" y="5005388"/>
          <p14:tracePt t="76282" x="7026275" y="5106988"/>
          <p14:tracePt t="76294" x="6958013" y="5226050"/>
          <p14:tracePt t="76307" x="6881813" y="5345113"/>
          <p14:tracePt t="76315" x="6813550" y="5446713"/>
          <p14:tracePt t="76328" x="6754813" y="5540375"/>
          <p14:tracePt t="76340" x="6729413" y="5591175"/>
          <p14:tracePt t="76349" x="6711950" y="5616575"/>
          <p14:tracePt t="76361" x="6704013" y="5641975"/>
          <p14:tracePt t="76373" x="6694488" y="5659438"/>
          <p14:tracePt t="76384" x="6686550" y="5676900"/>
          <p14:tracePt t="76395" x="6678613" y="5694363"/>
          <p14:tracePt t="76408" x="6678613" y="5710238"/>
          <p14:tracePt t="76417" x="6678613" y="5753100"/>
          <p14:tracePt t="76428" x="6678613" y="5803900"/>
          <p14:tracePt t="76440" x="6678613" y="5846763"/>
          <p14:tracePt t="76451" x="6678613" y="5897563"/>
          <p14:tracePt t="76462" x="6678613" y="5973763"/>
          <p14:tracePt t="76473" x="6686550" y="6042025"/>
          <p14:tracePt t="76485" x="6704013" y="6135688"/>
          <p14:tracePt t="76496" x="6729413" y="6221413"/>
          <p14:tracePt t="76508" x="6770688" y="6313488"/>
          <p14:tracePt t="76518" x="6823075" y="6399213"/>
          <p14:tracePt t="76531" x="6873875" y="6492875"/>
          <p14:tracePt t="76541" x="6942138" y="6602413"/>
          <p14:tracePt t="76552" x="7008813" y="6680200"/>
          <p14:tracePt t="76564" x="7094538" y="6746875"/>
          <p14:tracePt t="76575" x="7170738" y="6789738"/>
          <p14:tracePt t="76586" x="7256463" y="6832600"/>
          <p14:tracePt t="77496" x="12047538" y="6680200"/>
          <p14:tracePt t="77508" x="11979275" y="6680200"/>
          <p14:tracePt t="77519" x="11920538" y="6680200"/>
          <p14:tracePt t="77531" x="11885613" y="6680200"/>
          <p14:tracePt t="77542" x="11877675" y="6680200"/>
          <p14:tracePt t="77555" x="11860213" y="6680200"/>
          <p14:tracePt t="77655" x="11852275" y="6680200"/>
          <p14:tracePt t="77745" x="11860213" y="6680200"/>
          <p14:tracePt t="77757" x="11936413" y="6688138"/>
          <p14:tracePt t="77768" x="12039600" y="6705600"/>
          <p14:tracePt t="77778" x="12149138" y="6713538"/>
          <p14:tracePt t="78072" x="11903075" y="6705600"/>
          <p14:tracePt t="78082" x="11571288" y="6670675"/>
          <p14:tracePt t="78094" x="11163300" y="6654800"/>
          <p14:tracePt t="78105" x="10612438" y="6654800"/>
          <p14:tracePt t="78116" x="9974263" y="6611938"/>
          <p14:tracePt t="78128" x="9312275" y="6569075"/>
          <p14:tracePt t="78139" x="8640763" y="6500813"/>
          <p14:tracePt t="78157" x="7994650" y="6442075"/>
          <p14:tracePt t="78161" x="7383463" y="6373813"/>
          <p14:tracePt t="78172" x="6797675" y="6313488"/>
          <p14:tracePt t="78184" x="6296025" y="6254750"/>
          <p14:tracePt t="78194" x="5853113" y="6211888"/>
          <p14:tracePt t="78206" x="5437188" y="6178550"/>
          <p14:tracePt t="78217" x="5173663" y="6161088"/>
          <p14:tracePt t="78228" x="5013325" y="6143625"/>
          <p14:tracePt t="78240" x="4919663" y="6135688"/>
          <p14:tracePt t="78251" x="4859338" y="6127750"/>
          <p14:tracePt t="78262" x="4818063" y="6127750"/>
          <p14:tracePt t="78274" x="4765675" y="6127750"/>
          <p14:tracePt t="78284" x="4724400" y="6127750"/>
          <p14:tracePt t="78295" x="4656138" y="6127750"/>
          <p14:tracePt t="78306" x="4554538" y="6127750"/>
          <p14:tracePt t="78318" x="4418013" y="6127750"/>
          <p14:tracePt t="78329" x="4273550" y="6127750"/>
          <p14:tracePt t="78340" x="4103688" y="6127750"/>
          <p14:tracePt t="78352" x="3925888" y="6127750"/>
          <p14:tracePt t="78363" x="3695700" y="6127750"/>
          <p14:tracePt t="78374" x="3432175" y="6127750"/>
          <p14:tracePt t="78386" x="3203575" y="6127750"/>
          <p14:tracePt t="78397" x="2990850" y="6110288"/>
          <p14:tracePt t="78408" x="2846388" y="6092825"/>
          <p14:tracePt t="78420" x="2744788" y="6076950"/>
          <p14:tracePt t="78431" x="2676525" y="6067425"/>
          <p14:tracePt t="78442" x="2625725" y="6059488"/>
          <p14:tracePt t="78454" x="2600325" y="6049963"/>
          <p14:tracePt t="78464" x="2565400" y="6042025"/>
          <p14:tracePt t="78475" x="2514600" y="6034088"/>
          <p14:tracePt t="78487" x="2446338" y="6024563"/>
          <p14:tracePt t="78498" x="2344738" y="5999163"/>
          <p14:tracePt t="78509" x="2208213" y="5965825"/>
          <p14:tracePt t="78522" x="2047875" y="5922963"/>
          <p14:tracePt t="78532" x="1868488" y="5872163"/>
          <p14:tracePt t="78543" x="1716088" y="5803900"/>
          <p14:tracePt t="78555" x="1614488" y="5761038"/>
          <p14:tracePt t="78566" x="1538288" y="5727700"/>
          <p14:tracePt t="78578" x="1470025" y="5694363"/>
          <p14:tracePt t="78589" x="1427163" y="5668963"/>
          <p14:tracePt t="78600" x="1376363" y="5634038"/>
          <p14:tracePt t="78611" x="1343025" y="5616575"/>
          <p14:tracePt t="78624" x="1317625" y="5600700"/>
          <p14:tracePt t="78634" x="1300163" y="5591175"/>
          <p14:tracePt t="78645" x="1290638" y="5583238"/>
          <p14:tracePt t="78656" x="1282700" y="5565775"/>
          <p14:tracePt t="78668" x="1274763" y="5557838"/>
          <p14:tracePt t="78679" x="1265238" y="5549900"/>
          <p14:tracePt t="78690" x="1265238" y="5532438"/>
          <p14:tracePt t="78701" x="1257300" y="5524500"/>
          <p14:tracePt t="78711" x="1257300" y="5514975"/>
          <p14:tracePt t="78723" x="1249363" y="5507038"/>
          <p14:tracePt t="78735" x="1239838" y="5507038"/>
          <p14:tracePt t="78758" x="1231900" y="5489575"/>
          <p14:tracePt t="78769" x="1231900" y="5481638"/>
          <p14:tracePt t="78802" x="1231900" y="5472113"/>
          <p14:tracePt t="78814" x="1231900" y="5464175"/>
          <p14:tracePt t="78837" x="1231900" y="5456238"/>
          <p14:tracePt t="78881" x="1231900" y="5438775"/>
          <p14:tracePt t="78904" x="1231900" y="5430838"/>
          <p14:tracePt t="78927" x="1239838" y="5421313"/>
          <p14:tracePt t="78949" x="1249363" y="5413375"/>
          <p14:tracePt t="79095" x="1257300" y="5405438"/>
          <p14:tracePt t="79118" x="1265238" y="5405438"/>
          <p14:tracePt t="79129" x="1274763" y="5405438"/>
          <p14:tracePt t="79141" x="1290638" y="5405438"/>
          <p14:tracePt t="79151" x="1308100" y="5405438"/>
          <p14:tracePt t="79162" x="1333500" y="5405438"/>
          <p14:tracePt t="79174" x="1368425" y="5405438"/>
          <p14:tracePt t="79185" x="1401763" y="5405438"/>
          <p14:tracePt t="79196" x="1427163" y="5405438"/>
          <p14:tracePt t="79208" x="1452563" y="5405438"/>
          <p14:tracePt t="79218" x="1477963" y="5405438"/>
          <p14:tracePt t="79229" x="1487488" y="5405438"/>
          <p14:tracePt t="79241" x="1503363" y="5405438"/>
          <p14:tracePt t="79252" x="1512888" y="5405438"/>
          <p14:tracePt t="79264" x="1528763" y="5405438"/>
          <p14:tracePt t="79275" x="1546225" y="5405438"/>
          <p14:tracePt t="79320" x="1554163" y="5405438"/>
          <p14:tracePt t="79343" x="1571625" y="5405438"/>
          <p14:tracePt t="79353" x="1579563" y="5405438"/>
          <p14:tracePt t="79365" x="1597025" y="5405438"/>
          <p14:tracePt t="79375" x="1606550" y="5405438"/>
          <p14:tracePt t="79387" x="1622425" y="5405438"/>
          <p14:tracePt t="79398" x="1639888" y="5405438"/>
          <p14:tracePt t="79409" x="1647825" y="5405438"/>
          <p14:tracePt t="79421" x="1657350" y="5405438"/>
          <p14:tracePt t="79432" x="1665288" y="5405438"/>
          <p14:tracePt t="79444" x="1673225" y="5405438"/>
          <p14:tracePt t="79454" x="1682750" y="5405438"/>
          <p14:tracePt t="79466" x="1690688" y="5395913"/>
          <p14:tracePt t="79489" x="1698625" y="5395913"/>
          <p14:tracePt t="79500" x="1708150" y="5395913"/>
          <p14:tracePt t="79511" x="1716088" y="5395913"/>
          <p14:tracePt t="79522" x="1724025" y="5395913"/>
          <p14:tracePt t="79533" x="1733550" y="5395913"/>
          <p14:tracePt t="79544" x="1749425" y="5395913"/>
          <p14:tracePt t="79556" x="1766888" y="5395913"/>
          <p14:tracePt t="79567" x="1776413" y="5395913"/>
          <p14:tracePt t="79578" x="1792288" y="5395913"/>
          <p14:tracePt t="79589" x="1801813" y="5395913"/>
          <p14:tracePt t="79601" x="1809750" y="5395913"/>
          <p14:tracePt t="79612" x="1817688" y="5395913"/>
          <p14:tracePt t="79636" x="1827213" y="5395913"/>
          <p14:tracePt t="79646" x="1843088" y="5395913"/>
          <p14:tracePt t="79669" x="1852613" y="5395913"/>
          <p14:tracePt t="79679" x="1860550" y="5395913"/>
          <p14:tracePt t="79691" x="1868488" y="5395913"/>
          <p14:tracePt t="79714" x="1878013" y="5395913"/>
          <p14:tracePt t="79738" x="1885950" y="5395913"/>
          <p14:tracePt t="79748" x="1893888" y="5395913"/>
          <p14:tracePt t="79759" x="1911350" y="5395913"/>
          <p14:tracePt t="79782" x="1920875" y="5395913"/>
          <p14:tracePt t="79804" x="1936750" y="5395913"/>
          <p14:tracePt t="79827" x="1946275" y="5395913"/>
          <p14:tracePt t="79860" x="1954213" y="5395913"/>
          <p14:tracePt t="79882" x="1962150" y="5395913"/>
          <p14:tracePt t="79917" x="1971675" y="5395913"/>
          <p14:tracePt t="79928" x="1987550" y="5395913"/>
          <p14:tracePt t="79939" x="1997075" y="5395913"/>
          <p14:tracePt t="79950" x="2022475" y="5395913"/>
          <p14:tracePt t="79961" x="2047875" y="5395913"/>
          <p14:tracePt t="79973" x="2081213" y="5395913"/>
          <p14:tracePt t="79983" x="2106613" y="5395913"/>
          <p14:tracePt t="79995" x="2149475" y="5395913"/>
          <p14:tracePt t="80006" x="2192338" y="5395913"/>
          <p14:tracePt t="80018" x="2251075" y="5380038"/>
          <p14:tracePt t="80029" x="2336800" y="5380038"/>
          <p14:tracePt t="80040" x="2438400" y="5370513"/>
          <p14:tracePt t="80053" x="2565400" y="5362575"/>
          <p14:tracePt t="80062" x="2709863" y="5362575"/>
          <p14:tracePt t="80073" x="2838450" y="5362575"/>
          <p14:tracePt t="80086" x="2947988" y="5362575"/>
          <p14:tracePt t="80096" x="3033713" y="5362575"/>
          <p14:tracePt t="80108" x="3100388" y="5362575"/>
          <p14:tracePt t="80120" x="3178175" y="5362575"/>
          <p14:tracePt t="80130" x="3262313" y="5362575"/>
          <p14:tracePt t="80142" x="3348038" y="5345113"/>
          <p14:tracePt t="80154" x="3449638" y="5345113"/>
          <p14:tracePt t="80163" x="3551238" y="5337175"/>
          <p14:tracePt t="80175" x="3670300" y="5337175"/>
          <p14:tracePt t="80188" x="3797300" y="5337175"/>
          <p14:tracePt t="80197" x="3925888" y="5337175"/>
          <p14:tracePt t="80208" x="4078288" y="5337175"/>
          <p14:tracePt t="80220" x="4256088" y="5337175"/>
          <p14:tracePt t="80231" x="4494213" y="5345113"/>
          <p14:tracePt t="80242" x="4605338" y="5353050"/>
          <p14:tracePt t="80254" x="4826000" y="5337175"/>
          <p14:tracePt t="80265" x="4945063" y="5311775"/>
          <p14:tracePt t="80546" x="5021263" y="5294313"/>
          <p14:tracePt t="80557" x="5080000" y="5260975"/>
          <p14:tracePt t="80568" x="5114925" y="5243513"/>
          <p14:tracePt t="80580" x="5140325" y="5235575"/>
          <p14:tracePt t="80591" x="5148263" y="5235575"/>
          <p14:tracePt t="80603" x="5165725" y="5235575"/>
          <p14:tracePt t="80648" x="5183188" y="5226050"/>
          <p14:tracePt t="80738" x="5199063" y="5226050"/>
          <p14:tracePt t="80749" x="5216525" y="5226050"/>
          <p14:tracePt t="80760" x="5241925" y="5226050"/>
          <p14:tracePt t="80772" x="5302250" y="5226050"/>
          <p14:tracePt t="80782" x="5394325" y="5226050"/>
          <p14:tracePt t="80793" x="5497513" y="5226050"/>
          <p14:tracePt t="80805" x="5599113" y="5226050"/>
          <p14:tracePt t="80817" x="5692775" y="5226050"/>
          <p14:tracePt t="80827" x="5776913" y="5226050"/>
          <p14:tracePt t="80838" x="5853113" y="5226050"/>
          <p14:tracePt t="80849" x="5946775" y="5226050"/>
          <p14:tracePt t="80861" x="6126163" y="5226050"/>
          <p14:tracePt t="80873" x="6278563" y="5226050"/>
          <p14:tracePt t="80883" x="6491288" y="5226050"/>
          <p14:tracePt t="80895" x="6780213" y="5226050"/>
          <p14:tracePt t="80906" x="7102475" y="5208588"/>
          <p14:tracePt t="80920" x="7408863" y="5175250"/>
          <p14:tracePt t="80929" x="7621588" y="5149850"/>
          <p14:tracePt t="80940" x="7766050" y="5124450"/>
          <p14:tracePt t="80953" x="7875588" y="5099050"/>
          <p14:tracePt t="80962" x="7969250" y="5081588"/>
          <p14:tracePt t="80974" x="8096250" y="5064125"/>
          <p14:tracePt t="80986" x="8258175" y="5048250"/>
          <p14:tracePt t="80996" x="8504238" y="5013325"/>
          <p14:tracePt t="81008" x="8777288" y="4979988"/>
          <p14:tracePt t="81020" x="9039225" y="4962525"/>
          <p14:tracePt t="81029" x="9261475" y="4937125"/>
          <p14:tracePt t="81041" x="9396413" y="4919663"/>
          <p14:tracePt t="81053" x="9523413" y="4911725"/>
          <p14:tracePt t="81064" x="9642475" y="4911725"/>
          <p14:tracePt t="81074" x="9812338" y="4911725"/>
          <p14:tracePt t="81086" x="10126663" y="4911725"/>
          <p14:tracePt t="81098" x="10560050" y="4911725"/>
          <p14:tracePt t="81108" x="11018838" y="4911725"/>
          <p14:tracePt t="81120" x="11487150" y="4911725"/>
          <p14:tracePt t="81137" x="11860213" y="4911725"/>
          <p14:tracePt t="81142" x="12115800" y="4911725"/>
          <p14:tracePt t="81503" x="12158663" y="5183188"/>
          <p14:tracePt t="81513" x="12141200" y="5200650"/>
          <p14:tracePt t="81524" x="12123738" y="5235575"/>
          <p14:tracePt t="81536" x="12106275" y="5268913"/>
          <p14:tracePt t="81546" x="12090400" y="5294313"/>
          <p14:tracePt t="81558" x="12072938" y="5337175"/>
          <p14:tracePt t="81570" x="12047538" y="5370513"/>
          <p14:tracePt t="81581" x="12030075" y="5413375"/>
          <p14:tracePt t="81592" x="12014200" y="5446713"/>
          <p14:tracePt t="81604" x="12004675" y="5481638"/>
          <p14:tracePt t="81615" x="11996738" y="5507038"/>
          <p14:tracePt t="81626" x="11988800" y="5532438"/>
          <p14:tracePt t="81638" x="11979275" y="5557838"/>
          <p14:tracePt t="81649" x="11979275" y="5583238"/>
          <p14:tracePt t="81659" x="11979275" y="5600700"/>
          <p14:tracePt t="81671" x="11979275" y="5634038"/>
          <p14:tracePt t="81682" x="11979275" y="5668963"/>
          <p14:tracePt t="81693" x="11979275" y="5702300"/>
          <p14:tracePt t="81705" x="11996738" y="5735638"/>
          <p14:tracePt t="81718" x="12014200" y="5770563"/>
          <p14:tracePt t="81728" x="12039600" y="5795963"/>
          <p14:tracePt t="81739" x="12055475" y="5813425"/>
          <p14:tracePt t="81750" x="12080875" y="5821363"/>
          <p14:tracePt t="81761" x="12106275" y="5838825"/>
          <p14:tracePt t="81772" x="12141200" y="5854700"/>
          <p14:tracePt t="81785" x="12166600" y="5864225"/>
          <p14:tracePt t="82099" x="12158663" y="5889625"/>
          <p14:tracePt t="82109" x="12149138" y="5889625"/>
          <p14:tracePt t="82121" x="12141200" y="5889625"/>
          <p14:tracePt t="82132" x="12133263" y="5889625"/>
          <p14:tracePt t="82154" x="12115800" y="5889625"/>
          <p14:tracePt t="82177" x="12106275" y="5889625"/>
          <p14:tracePt t="82369" x="12098338" y="5897563"/>
          <p14:tracePt t="82515" x="12090400" y="5897563"/>
          <p14:tracePt t="82548" x="12080875" y="5897563"/>
          <p14:tracePt t="82650" x="12080875" y="5905500"/>
          <p14:tracePt t="82662" x="12080875" y="5915025"/>
          <p14:tracePt t="83798" x="12080875" y="5932488"/>
          <p14:tracePt t="92362" x="12072938" y="59578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EAEA10-414D-424E-8128-C15960F57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model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484ADA-50A4-4B54-AC1A-B8140C683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err="1"/>
              <a:t>XGBoostingClassifier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 err="1"/>
              <a:t>RandomForestClassifier</a:t>
            </a:r>
            <a:endParaRPr lang="en-US" altLang="zh-CN" sz="2800" dirty="0"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A21F3285-F3C0-4F13-88CD-F28198ABF2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613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26"/>
    </mc:Choice>
    <mc:Fallback>
      <p:transition spd="slow" advTm="28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13" x="12072938" y="5948363"/>
          <p14:tracePt t="2125" x="12072938" y="5940425"/>
          <p14:tracePt t="2158" x="12072938" y="5932488"/>
          <p14:tracePt t="2327" x="12065000" y="5940425"/>
          <p14:tracePt t="22438" x="12072938" y="5957888"/>
          <p14:tracePt t="24006" x="12072938" y="5965825"/>
          <p14:tracePt t="24051" x="12072938" y="5973763"/>
          <p14:tracePt t="24142" x="12072938" y="5983288"/>
          <p14:tracePt t="24153" x="12072938" y="5991225"/>
          <p14:tracePt t="24378" x="12072938" y="5999163"/>
          <p14:tracePt t="24423" x="12072938" y="6008688"/>
          <p14:tracePt t="27729" x="12072938" y="59991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0A70A4-FC6E-4ECD-AABF-C9081DD23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XGBOOSTING					     </a:t>
            </a:r>
            <a:r>
              <a:rPr lang="en-US" altLang="zh-CN" dirty="0" err="1"/>
              <a:t>v.s</a:t>
            </a:r>
            <a:r>
              <a:rPr lang="en-US" altLang="zh-CN" dirty="0"/>
              <a:t>. 			</a:t>
            </a:r>
            <a:r>
              <a:rPr lang="en-US" altLang="zh-CN" dirty="0" err="1"/>
              <a:t>randomforest</a:t>
            </a:r>
            <a:endParaRPr lang="zh-CN" altLang="en-US" dirty="0"/>
          </a:p>
        </p:txBody>
      </p:sp>
      <p:pic>
        <p:nvPicPr>
          <p:cNvPr id="1029" name="Picture 5">
            <a:extLst>
              <a:ext uri="{FF2B5EF4-FFF2-40B4-BE49-F238E27FC236}">
                <a16:creationId xmlns:a16="http://schemas.microsoft.com/office/drawing/2014/main" id="{8694B965-CF12-4622-857F-69CD49B52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183906"/>
            <a:ext cx="5038373" cy="3874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C025DBD-91A4-4B11-B5C4-E51858BA76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1057" y="2155785"/>
            <a:ext cx="5139751" cy="3902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BBACB1EB-3D58-4F03-8508-F34419DE8E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135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053"/>
    </mc:Choice>
    <mc:Fallback>
      <p:transition spd="slow" advTm="62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5" x="12072938" y="5983288"/>
          <p14:tracePt t="816" x="12072938" y="5957888"/>
          <p14:tracePt t="862" x="12072938" y="5948363"/>
          <p14:tracePt t="964" x="12072938" y="5965825"/>
          <p14:tracePt t="975" x="12072938" y="5973763"/>
          <p14:tracePt t="986" x="12072938" y="5983288"/>
          <p14:tracePt t="998" x="12072938" y="5991225"/>
          <p14:tracePt t="1019" x="12072938" y="5999163"/>
          <p14:tracePt t="1256" x="12072938" y="6008688"/>
          <p14:tracePt t="1279" x="12072938" y="6016625"/>
          <p14:tracePt t="18730" x="12065000" y="5897563"/>
          <p14:tracePt t="20927" x="11971338" y="5880100"/>
          <p14:tracePt t="20934" x="11844338" y="5854700"/>
          <p14:tracePt t="20941" x="11715750" y="5846763"/>
          <p14:tracePt t="20948" x="11588750" y="5838825"/>
          <p14:tracePt t="20955" x="11418888" y="5838825"/>
          <p14:tracePt t="20964" x="11249025" y="5838825"/>
          <p14:tracePt t="20968" x="11071225" y="5838825"/>
          <p14:tracePt t="20976" x="10874375" y="5854700"/>
          <p14:tracePt t="20983" x="10663238" y="5864225"/>
          <p14:tracePt t="20990" x="10475913" y="5880100"/>
          <p14:tracePt t="20998" x="10255250" y="5889625"/>
          <p14:tracePt t="21004" x="10067925" y="5905500"/>
          <p14:tracePt t="21010" x="9821863" y="5932488"/>
          <p14:tracePt t="21018" x="9626600" y="5957888"/>
          <p14:tracePt t="21025" x="9363075" y="5973763"/>
          <p14:tracePt t="21032" x="9082088" y="6016625"/>
          <p14:tracePt t="21039" x="8785225" y="6067425"/>
          <p14:tracePt t="21046" x="8504238" y="6110288"/>
          <p14:tracePt t="21053" x="8258175" y="6143625"/>
          <p14:tracePt t="21064" x="7977188" y="6203950"/>
          <p14:tracePt t="21067" x="7705725" y="6237288"/>
          <p14:tracePt t="21074" x="7459663" y="6262688"/>
          <p14:tracePt t="21083" x="7264400" y="6288088"/>
          <p14:tracePt t="21087" x="7026275" y="6305550"/>
          <p14:tracePt t="21094" x="6864350" y="6313488"/>
          <p14:tracePt t="21101" x="6661150" y="6338888"/>
          <p14:tracePt t="21108" x="6508750" y="6338888"/>
          <p14:tracePt t="21115" x="6380163" y="6338888"/>
          <p14:tracePt t="21122" x="6219825" y="6323013"/>
          <p14:tracePt t="21129" x="6091238" y="6313488"/>
          <p14:tracePt t="21137" x="5964238" y="6297613"/>
          <p14:tracePt t="21143" x="5845175" y="6280150"/>
          <p14:tracePt t="21150" x="5735638" y="6262688"/>
          <p14:tracePt t="21158" x="5616575" y="6221413"/>
          <p14:tracePt t="21165" x="5497513" y="6203950"/>
          <p14:tracePt t="21172" x="5394325" y="6169025"/>
          <p14:tracePt t="21180" x="5292725" y="6135688"/>
          <p14:tracePt t="21186" x="5183188" y="6092825"/>
          <p14:tracePt t="21194" x="5097463" y="6076950"/>
          <p14:tracePt t="21200" x="5003800" y="6042025"/>
          <p14:tracePt t="21207" x="4919663" y="6016625"/>
          <p14:tracePt t="21215" x="4826000" y="5983288"/>
          <p14:tracePt t="21221" x="4749800" y="5948363"/>
          <p14:tracePt t="21228" x="4664075" y="5922963"/>
          <p14:tracePt t="21236" x="4587875" y="5880100"/>
          <p14:tracePt t="21242" x="4494213" y="5838825"/>
          <p14:tracePt t="21249" x="4410075" y="5788025"/>
          <p14:tracePt t="21256" x="4316413" y="5745163"/>
          <p14:tracePt t="21263" x="4222750" y="5694363"/>
          <p14:tracePt t="21270" x="4129088" y="5641975"/>
          <p14:tracePt t="21278" x="4044950" y="5565775"/>
          <p14:tracePt t="21285" x="3951288" y="5514975"/>
          <p14:tracePt t="21292" x="3857625" y="5446713"/>
          <p14:tracePt t="21299" x="3763963" y="5380038"/>
          <p14:tracePt t="21306" x="3670300" y="5319713"/>
          <p14:tracePt t="21313" x="3568700" y="5251450"/>
          <p14:tracePt t="21320" x="3475038" y="5200650"/>
          <p14:tracePt t="21327" x="3381375" y="5141913"/>
          <p14:tracePt t="21334" x="3287713" y="5099050"/>
          <p14:tracePt t="21341" x="3211513" y="5048250"/>
          <p14:tracePt t="21350" x="3117850" y="5013325"/>
          <p14:tracePt t="21355" x="3024188" y="4962525"/>
          <p14:tracePt t="21364" x="2940050" y="4946650"/>
          <p14:tracePt t="21369" x="2846388" y="4911725"/>
          <p14:tracePt t="21376" x="2770188" y="4894263"/>
          <p14:tracePt t="21384" x="2719388" y="4868863"/>
          <p14:tracePt t="21390" x="2659063" y="4852988"/>
          <p14:tracePt t="21397" x="2590800" y="4835525"/>
          <p14:tracePt t="21403" x="2565400" y="4818063"/>
          <p14:tracePt t="21411" x="2532063" y="4810125"/>
          <p14:tracePt t="21418" x="2497138" y="4792663"/>
          <p14:tracePt t="21425" x="2481263" y="4775200"/>
          <p14:tracePt t="21432" x="2463800" y="4767263"/>
          <p14:tracePt t="21439" x="2455863" y="4759325"/>
          <p14:tracePt t="21447" x="2438400" y="4749800"/>
          <p14:tracePt t="21453" x="2430463" y="4749800"/>
          <p14:tracePt t="21460" x="2430463" y="4741863"/>
          <p14:tracePt t="21467" x="2420938" y="4741863"/>
          <p14:tracePt t="21474" x="2420938" y="4733925"/>
          <p14:tracePt t="21481" x="2413000" y="4733925"/>
          <p14:tracePt t="21517" x="2413000" y="4741863"/>
          <p14:tracePt t="21524" x="2405063" y="4741863"/>
          <p14:tracePt t="21531" x="2405063" y="4759325"/>
          <p14:tracePt t="21538" x="2395538" y="4775200"/>
          <p14:tracePt t="21545" x="2395538" y="4784725"/>
          <p14:tracePt t="21552" x="2395538" y="4792663"/>
          <p14:tracePt t="21559" x="2395538" y="4810125"/>
          <p14:tracePt t="21573" x="2395538" y="4818063"/>
          <p14:tracePt t="21581" x="2395538" y="4827588"/>
          <p14:tracePt t="21586" x="2395538" y="4835525"/>
          <p14:tracePt t="21595" x="2395538" y="4843463"/>
          <p14:tracePt t="21608" x="2405063" y="4852988"/>
          <p14:tracePt t="21622" x="2405063" y="4860925"/>
          <p14:tracePt t="21631" x="2413000" y="4868863"/>
          <p14:tracePt t="21636" x="2413000" y="4878388"/>
          <p14:tracePt t="21644" x="2420938" y="4878388"/>
          <p14:tracePt t="21650" x="2420938" y="4886325"/>
          <p14:tracePt t="21657" x="2430463" y="4903788"/>
          <p14:tracePt t="21665" x="2430463" y="4911725"/>
          <p14:tracePt t="21670" x="2438400" y="4919663"/>
          <p14:tracePt t="21679" x="2446338" y="4937125"/>
          <p14:tracePt t="21685" x="2455863" y="4946650"/>
          <p14:tracePt t="21692" x="2455863" y="4962525"/>
          <p14:tracePt t="21699" x="2463800" y="4979988"/>
          <p14:tracePt t="21706" x="2471738" y="4997450"/>
          <p14:tracePt t="21720" x="2481263" y="5022850"/>
          <p14:tracePt t="21727" x="2489200" y="5038725"/>
          <p14:tracePt t="21734" x="2506663" y="5064125"/>
          <p14:tracePt t="21742" x="2514600" y="5064125"/>
          <p14:tracePt t="21748" x="2524125" y="5081588"/>
          <p14:tracePt t="21755" x="2532063" y="5106988"/>
          <p14:tracePt t="21763" x="2549525" y="5124450"/>
          <p14:tracePt t="21769" x="2557463" y="5132388"/>
          <p14:tracePt t="21776" x="2582863" y="5149850"/>
          <p14:tracePt t="21783" x="2608263" y="5183188"/>
          <p14:tracePt t="21790" x="2616200" y="5192713"/>
          <p14:tracePt t="21797" x="2641600" y="5208588"/>
          <p14:tracePt t="21805" x="2659063" y="5226050"/>
          <p14:tracePt t="21813" x="2684463" y="5251450"/>
          <p14:tracePt t="21818" x="2709863" y="5268913"/>
          <p14:tracePt t="21826" x="2735263" y="5286375"/>
          <p14:tracePt t="21832" x="2760663" y="5302250"/>
          <p14:tracePt t="21839" x="2786063" y="5327650"/>
          <p14:tracePt t="21846" x="2811463" y="5353050"/>
          <p14:tracePt t="21853" x="2846388" y="5370513"/>
          <p14:tracePt t="21860" x="2905125" y="5387975"/>
          <p14:tracePt t="21867" x="2940050" y="5413375"/>
          <p14:tracePt t="21874" x="2982913" y="5438775"/>
          <p14:tracePt t="21881" x="3024188" y="5456238"/>
          <p14:tracePt t="21888" x="3067050" y="5472113"/>
          <p14:tracePt t="21897" x="3109913" y="5481638"/>
          <p14:tracePt t="21902" x="3152775" y="5507038"/>
          <p14:tracePt t="21910" x="3186113" y="5524500"/>
          <p14:tracePt t="21917" x="3211513" y="5532438"/>
          <p14:tracePt t="21924" x="3254375" y="5549900"/>
          <p14:tracePt t="21931" x="3287713" y="5557838"/>
          <p14:tracePt t="21938" x="3330575" y="5565775"/>
          <p14:tracePt t="21946" x="3355975" y="5583238"/>
          <p14:tracePt t="21951" x="3398838" y="5591175"/>
          <p14:tracePt t="21959" x="3432175" y="5591175"/>
          <p14:tracePt t="21965" x="3482975" y="5600700"/>
          <p14:tracePt t="21972" x="3508375" y="5600700"/>
          <p14:tracePt t="21981" x="3551238" y="5608638"/>
          <p14:tracePt t="21986" x="3594100" y="5608638"/>
          <p14:tracePt t="21994" x="3644900" y="5608638"/>
          <p14:tracePt t="22001" x="3687763" y="5616575"/>
          <p14:tracePt t="22008" x="3738563" y="5616575"/>
          <p14:tracePt t="22015" x="3781425" y="5626100"/>
          <p14:tracePt t="22022" x="3832225" y="5626100"/>
          <p14:tracePt t="22030" x="3857625" y="5634038"/>
          <p14:tracePt t="22036" x="3916363" y="5641975"/>
          <p14:tracePt t="22043" x="3941763" y="5641975"/>
          <p14:tracePt t="22050" x="3992563" y="5651500"/>
          <p14:tracePt t="22057" x="4017963" y="5651500"/>
          <p14:tracePt t="22065" x="4060825" y="5659438"/>
          <p14:tracePt t="22071" x="4086225" y="5659438"/>
          <p14:tracePt t="22079" x="4129088" y="5659438"/>
          <p14:tracePt t="22085" x="4162425" y="5659438"/>
          <p14:tracePt t="22092" x="4205288" y="5668963"/>
          <p14:tracePt t="22099" x="4240213" y="5668963"/>
          <p14:tracePt t="22106" x="4273550" y="5668963"/>
          <p14:tracePt t="22114" x="4306888" y="5668963"/>
          <p14:tracePt t="22120" x="4332288" y="5659438"/>
          <p14:tracePt t="22130" x="4384675" y="5659438"/>
          <p14:tracePt t="22134" x="4418013" y="5659438"/>
          <p14:tracePt t="22141" x="4468813" y="5651500"/>
          <p14:tracePt t="22148" x="4494213" y="5641975"/>
          <p14:tracePt t="22155" x="4537075" y="5634038"/>
          <p14:tracePt t="22162" x="4570413" y="5634038"/>
          <p14:tracePt t="22169" x="4595813" y="5626100"/>
          <p14:tracePt t="22176" x="4630738" y="5626100"/>
          <p14:tracePt t="22183" x="4638675" y="5626100"/>
          <p14:tracePt t="22190" x="4664075" y="5626100"/>
          <p14:tracePt t="22197" x="4681538" y="5626100"/>
          <p14:tracePt t="22204" x="4689475" y="5626100"/>
          <p14:tracePt t="22213" x="4699000" y="5626100"/>
          <p14:tracePt t="22226" x="4706938" y="5626100"/>
          <p14:tracePt t="22233" x="4724400" y="5626100"/>
          <p14:tracePt t="22240" x="4732338" y="5626100"/>
          <p14:tracePt t="22247" x="4740275" y="5626100"/>
          <p14:tracePt t="22254" x="4749800" y="5634038"/>
          <p14:tracePt t="22262" x="4765675" y="5634038"/>
          <p14:tracePt t="22268" x="4800600" y="5641975"/>
          <p14:tracePt t="22275" x="4808538" y="5641975"/>
          <p14:tracePt t="22282" x="4833938" y="5641975"/>
          <p14:tracePt t="22289" x="4859338" y="5651500"/>
          <p14:tracePt t="22298" x="4884738" y="5659438"/>
          <p14:tracePt t="22303" x="4902200" y="5676900"/>
          <p14:tracePt t="22310" x="4927600" y="5684838"/>
          <p14:tracePt t="22317" x="4953000" y="5684838"/>
          <p14:tracePt t="22324" x="4978400" y="5694363"/>
          <p14:tracePt t="22332" x="4987925" y="5719763"/>
          <p14:tracePt t="22338" x="5021263" y="5719763"/>
          <p14:tracePt t="22347" x="5038725" y="5727700"/>
          <p14:tracePt t="22352" x="5054600" y="5727700"/>
          <p14:tracePt t="22360" x="5080000" y="5735638"/>
          <p14:tracePt t="22366" x="5089525" y="5735638"/>
          <p14:tracePt t="22373" x="5097463" y="5735638"/>
          <p14:tracePt t="22380" x="5106988" y="5735638"/>
          <p14:tracePt t="22395" x="5114925" y="5735638"/>
          <p14:tracePt t="22402" x="5122863" y="5735638"/>
          <p14:tracePt t="22422" x="5140325" y="5735638"/>
          <p14:tracePt t="22436" x="5148263" y="5727700"/>
          <p14:tracePt t="22443" x="5157788" y="5727700"/>
          <p14:tracePt t="22450" x="5165725" y="5727700"/>
          <p14:tracePt t="22458" x="5173663" y="5727700"/>
          <p14:tracePt t="22465" x="5199063" y="5727700"/>
          <p14:tracePt t="22479" x="5216525" y="5727700"/>
          <p14:tracePt t="22485" x="5224463" y="5727700"/>
          <p14:tracePt t="22494" x="5241925" y="5727700"/>
          <p14:tracePt t="22500" x="5241925" y="5735638"/>
          <p14:tracePt t="22508" x="5259388" y="5735638"/>
          <p14:tracePt t="22514" x="5259388" y="5745163"/>
          <p14:tracePt t="22530" x="5276850" y="5753100"/>
          <p14:tracePt t="22535" x="5276850" y="5761038"/>
          <p14:tracePt t="22542" x="5284788" y="5770563"/>
          <p14:tracePt t="22549" x="5284788" y="5778500"/>
          <p14:tracePt t="22556" x="5292725" y="5788025"/>
          <p14:tracePt t="22564" x="5302250" y="5795963"/>
          <p14:tracePt t="22570" x="5302250" y="5803900"/>
          <p14:tracePt t="22577" x="5318125" y="5803900"/>
          <p14:tracePt t="22584" x="5327650" y="5813425"/>
          <p14:tracePt t="22591" x="5335588" y="5821363"/>
          <p14:tracePt t="22598" x="5343525" y="5821363"/>
          <p14:tracePt t="22605" x="5353050" y="5838825"/>
          <p14:tracePt t="22614" x="5360988" y="5846763"/>
          <p14:tracePt t="22619" x="5378450" y="5854700"/>
          <p14:tracePt t="22626" x="5386388" y="5854700"/>
          <p14:tracePt t="22634" x="5394325" y="5854700"/>
          <p14:tracePt t="22640" x="5403850" y="5864225"/>
          <p14:tracePt t="22648" x="5411788" y="5864225"/>
          <p14:tracePt t="22654" x="5421313" y="5872163"/>
          <p14:tracePt t="22663" x="5446713" y="5872163"/>
          <p14:tracePt t="22668" x="5454650" y="5889625"/>
          <p14:tracePt t="22675" x="5472113" y="5905500"/>
          <p14:tracePt t="22683" x="5487988" y="5915025"/>
          <p14:tracePt t="22690" x="5513388" y="5922963"/>
          <p14:tracePt t="22697" x="5530850" y="5940425"/>
          <p14:tracePt t="22703" x="5548313" y="5948363"/>
          <p14:tracePt t="22711" x="5581650" y="5957888"/>
          <p14:tracePt t="22718" x="5599113" y="5965825"/>
          <p14:tracePt t="22725" x="5616575" y="5991225"/>
          <p14:tracePt t="22731" x="5632450" y="5999163"/>
          <p14:tracePt t="22738" x="5667375" y="6016625"/>
          <p14:tracePt t="22747" x="5683250" y="6034088"/>
          <p14:tracePt t="22753" x="5708650" y="6067425"/>
          <p14:tracePt t="22760" x="5743575" y="6102350"/>
          <p14:tracePt t="22767" x="5786438" y="6153150"/>
          <p14:tracePt t="22775" x="5827713" y="6194425"/>
          <p14:tracePt t="22780" x="5870575" y="6246813"/>
          <p14:tracePt t="22788" x="5913438" y="6288088"/>
          <p14:tracePt t="22796" x="5938838" y="6338888"/>
          <p14:tracePt t="22801" x="5964238" y="6373813"/>
          <p14:tracePt t="22809" x="6015038" y="6432550"/>
          <p14:tracePt t="22815" x="6032500" y="6475413"/>
          <p14:tracePt t="22823" x="6049963" y="6500813"/>
          <p14:tracePt t="22830" x="6065838" y="6526213"/>
          <p14:tracePt t="22836" x="6065838" y="6551613"/>
          <p14:tracePt t="22843" x="6083300" y="6561138"/>
          <p14:tracePt t="22850" x="6091238" y="6569075"/>
          <p14:tracePt t="22864" x="6091238" y="6586538"/>
          <p14:tracePt t="22907" x="6100763" y="6594475"/>
          <p14:tracePt t="22915" x="6100763" y="6602413"/>
          <p14:tracePt t="22922" x="6108700" y="6602413"/>
          <p14:tracePt t="22930" x="6116638" y="6619875"/>
          <p14:tracePt t="22935" x="6126163" y="6627813"/>
          <p14:tracePt t="22943" x="6142038" y="6654800"/>
          <p14:tracePt t="22949" x="6151563" y="6654800"/>
          <p14:tracePt t="22957" x="6159500" y="6662738"/>
          <p14:tracePt t="22963" x="6159500" y="6670675"/>
          <p14:tracePt t="22970" x="6167438" y="6670675"/>
          <p14:tracePt t="22978" x="6176963" y="6680200"/>
          <p14:tracePt t="22984" x="6176963" y="6688138"/>
          <p14:tracePt t="22998" x="6184900" y="6688138"/>
          <p14:tracePt t="23041" x="6194425" y="6688138"/>
          <p14:tracePt t="23055" x="6194425" y="6680200"/>
          <p14:tracePt t="23063" x="6194425" y="6670675"/>
          <p14:tracePt t="23091" x="6194425" y="6611938"/>
          <p14:tracePt t="23097" x="6194425" y="6602413"/>
          <p14:tracePt t="23112" x="6194425" y="6586538"/>
          <p14:tracePt t="37458" x="6194425" y="6577013"/>
          <p14:tracePt t="37640" x="6194425" y="6569075"/>
          <p14:tracePt t="44489" x="6194425" y="6561138"/>
          <p14:tracePt t="46589" x="6184900" y="6526213"/>
          <p14:tracePt t="46596" x="6176963" y="6475413"/>
          <p14:tracePt t="46603" x="6151563" y="6407150"/>
          <p14:tracePt t="46611" x="6134100" y="6330950"/>
          <p14:tracePt t="46616" x="6116638" y="6246813"/>
          <p14:tracePt t="46623" x="6065838" y="6153150"/>
          <p14:tracePt t="46630" x="6040438" y="6076950"/>
          <p14:tracePt t="46638" x="5989638" y="5991225"/>
          <p14:tracePt t="46644" x="5964238" y="5915025"/>
          <p14:tracePt t="46651" x="5930900" y="5829300"/>
          <p14:tracePt t="46659" x="5880100" y="5735638"/>
          <p14:tracePt t="46665" x="5862638" y="5659438"/>
          <p14:tracePt t="46673" x="5827713" y="5591175"/>
          <p14:tracePt t="46679" x="5786438" y="5507038"/>
          <p14:tracePt t="46687" x="5761038" y="5421313"/>
          <p14:tracePt t="46694" x="5726113" y="5311775"/>
          <p14:tracePt t="46700" x="5708650" y="5208588"/>
          <p14:tracePt t="46707" x="5675313" y="5106988"/>
          <p14:tracePt t="46714" x="5657850" y="5022850"/>
          <p14:tracePt t="46721" x="5632450" y="4911725"/>
          <p14:tracePt t="46728" x="5616575" y="4818063"/>
          <p14:tracePt t="46735" x="5607050" y="4716463"/>
          <p14:tracePt t="46742" x="5573713" y="4648200"/>
          <p14:tracePt t="46749" x="5556250" y="4572000"/>
          <p14:tracePt t="46756" x="5548313" y="4513263"/>
          <p14:tracePt t="46764" x="5530850" y="4470400"/>
          <p14:tracePt t="46771" x="5522913" y="4419600"/>
          <p14:tracePt t="46778" x="5497513" y="4384675"/>
          <p14:tracePt t="46785" x="5487988" y="4333875"/>
          <p14:tracePt t="46793" x="5480050" y="4291013"/>
          <p14:tracePt t="46799" x="5472113" y="4240213"/>
          <p14:tracePt t="46806" x="5462588" y="4197350"/>
          <p14:tracePt t="46813" x="5454650" y="4138613"/>
          <p14:tracePt t="46820" x="5454650" y="4113213"/>
          <p14:tracePt t="46828" x="5446713" y="4070350"/>
          <p14:tracePt t="46835" x="5446713" y="4044950"/>
          <p14:tracePt t="46842" x="5437188" y="4027488"/>
          <p14:tracePt t="46848" x="5429250" y="4002088"/>
          <p14:tracePt t="46855" x="5411788" y="3986213"/>
          <p14:tracePt t="46863" x="5411788" y="3976688"/>
          <p14:tracePt t="46870" x="5411788" y="3968750"/>
          <p14:tracePt t="46876" x="5403850" y="3960813"/>
          <p14:tracePt t="46883" x="5394325" y="3943350"/>
          <p14:tracePt t="46892" x="5394325" y="3935413"/>
          <p14:tracePt t="46910" x="5378450" y="3900488"/>
          <p14:tracePt t="46912" x="5360988" y="3857625"/>
          <p14:tracePt t="46919" x="5360988" y="3849688"/>
          <p14:tracePt t="46926" x="5353050" y="3841750"/>
          <p14:tracePt t="46933" x="5343525" y="3824288"/>
          <p14:tracePt t="46947" x="5343525" y="3806825"/>
          <p14:tracePt t="46961" x="5335588" y="3806825"/>
          <p14:tracePt t="47250" x="5335588" y="3816350"/>
          <p14:tracePt t="47257" x="5335588" y="3824288"/>
          <p14:tracePt t="47271" x="5335588" y="3832225"/>
          <p14:tracePt t="47277" x="5335588" y="3841750"/>
          <p14:tracePt t="47341" x="5335588" y="3849688"/>
          <p14:tracePt t="47376" x="5335588" y="3857625"/>
          <p14:tracePt t="47390" x="5335588" y="3867150"/>
          <p14:tracePt t="47418" x="5335588" y="3875088"/>
          <p14:tracePt t="47426" x="5335588" y="3883025"/>
          <p14:tracePt t="47475" x="5343525" y="3917950"/>
          <p14:tracePt t="47481" x="5343525" y="3925888"/>
          <p14:tracePt t="47488" x="5353050" y="3935413"/>
          <p14:tracePt t="47495" x="5360988" y="3943350"/>
          <p14:tracePt t="47510" x="5368925" y="3960813"/>
          <p14:tracePt t="47524" x="5378450" y="3976688"/>
          <p14:tracePt t="47530" x="5378450" y="3994150"/>
          <p14:tracePt t="47537" x="5394325" y="4019550"/>
          <p14:tracePt t="47544" x="5403850" y="4044950"/>
          <p14:tracePt t="47551" x="5429250" y="4113213"/>
          <p14:tracePt t="47559" x="5437188" y="4181475"/>
          <p14:tracePt t="47565" x="5454650" y="4257675"/>
          <p14:tracePt t="47572" x="5480050" y="4359275"/>
          <p14:tracePt t="47579" x="5513388" y="4470400"/>
          <p14:tracePt t="47586" x="5548313" y="4614863"/>
          <p14:tracePt t="47594" x="5573713" y="4716463"/>
          <p14:tracePt t="47600" x="5599113" y="4818063"/>
          <p14:tracePt t="47608" x="5616575" y="4903788"/>
          <p14:tracePt t="47615" x="5649913" y="4979988"/>
          <p14:tracePt t="47621" x="5657850" y="5073650"/>
          <p14:tracePt t="47628" x="5667375" y="5124450"/>
          <p14:tracePt t="47635" x="5675313" y="5167313"/>
          <p14:tracePt t="47643" x="5683250" y="5192713"/>
          <p14:tracePt t="47649" x="5692775" y="5218113"/>
          <p14:tracePt t="47656" x="5692775" y="5226050"/>
          <p14:tracePt t="47664" x="5692775" y="5235575"/>
          <p14:tracePt t="47670" x="5692775" y="5243513"/>
          <p14:tracePt t="47693" x="5692775" y="5251450"/>
          <p14:tracePt t="47713" x="5692775" y="5260975"/>
          <p14:tracePt t="47741" x="5692775" y="5268913"/>
          <p14:tracePt t="47756" x="5692775" y="5276850"/>
          <p14:tracePt t="47768" x="5692775" y="5286375"/>
          <p14:tracePt t="47776" x="5683250" y="5294313"/>
          <p14:tracePt t="47782" x="5675313" y="5311775"/>
          <p14:tracePt t="47796" x="5667375" y="5337175"/>
          <p14:tracePt t="47803" x="5657850" y="5337175"/>
          <p14:tracePt t="47811" x="5649913" y="5353050"/>
          <p14:tracePt t="47818" x="5641975" y="5353050"/>
          <p14:tracePt t="47826" x="5641975" y="5370513"/>
          <p14:tracePt t="47832" x="5624513" y="5380038"/>
          <p14:tracePt t="47839" x="5616575" y="5387975"/>
          <p14:tracePt t="47846" x="5616575" y="5395913"/>
          <p14:tracePt t="47854" x="5607050" y="5405438"/>
          <p14:tracePt t="47861" x="5599113" y="5405438"/>
          <p14:tracePt t="47868" x="5581650" y="5413375"/>
          <p14:tracePt t="47874" x="5573713" y="5421313"/>
          <p14:tracePt t="47888" x="5565775" y="5421313"/>
          <p14:tracePt t="47895" x="5556250" y="5430838"/>
          <p14:tracePt t="47902" x="5548313" y="5430838"/>
          <p14:tracePt t="47917" x="5530850" y="5430838"/>
          <p14:tracePt t="47938" x="5522913" y="5430838"/>
          <p14:tracePt t="47945" x="5513388" y="5430838"/>
          <p14:tracePt t="47959" x="5505450" y="5430838"/>
          <p14:tracePt t="47966" x="5497513" y="5430838"/>
          <p14:tracePt t="47994" x="5487988" y="5430838"/>
          <p14:tracePt t="48001" x="5480050" y="5430838"/>
          <p14:tracePt t="48015" x="5472113" y="5430838"/>
          <p14:tracePt t="48029" x="5462588" y="5430838"/>
          <p14:tracePt t="48059" x="5454650" y="5430838"/>
          <p14:tracePt t="48078" x="5446713" y="5430838"/>
          <p14:tracePt t="48113" x="5437188" y="5430838"/>
          <p14:tracePt t="48156" x="5421313" y="5430838"/>
          <p14:tracePt t="48184" x="5411788" y="5430838"/>
          <p14:tracePt t="48207" x="5403850" y="5430838"/>
          <p14:tracePt t="48247" x="5394325" y="5430838"/>
          <p14:tracePt t="48269" x="5386388" y="5430838"/>
          <p14:tracePt t="48282" x="5386388" y="5438775"/>
          <p14:tracePt t="48290" x="5378450" y="5438775"/>
          <p14:tracePt t="48310" x="5368925" y="5438775"/>
          <p14:tracePt t="48332" x="5360988" y="5438775"/>
          <p14:tracePt t="48345" x="5353050" y="5438775"/>
          <p14:tracePt t="48381" x="5343525" y="5438775"/>
          <p14:tracePt t="48395" x="5343525" y="5446713"/>
          <p14:tracePt t="48437" x="5335588" y="5446713"/>
          <p14:tracePt t="48472" x="5327650" y="5446713"/>
          <p14:tracePt t="48550" x="5310188" y="5446713"/>
          <p14:tracePt t="49154" x="5318125" y="5446713"/>
          <p14:tracePt t="49231" x="5327650" y="5446713"/>
          <p14:tracePt t="49266" x="5335588" y="5446713"/>
          <p14:tracePt t="49345" x="5343525" y="5446713"/>
          <p14:tracePt t="49364" x="5343525" y="5430838"/>
          <p14:tracePt t="49400" x="5353050" y="5430838"/>
          <p14:tracePt t="49421" x="5360988" y="5421313"/>
          <p14:tracePt t="49449" x="5368925" y="5413375"/>
          <p14:tracePt t="49470" x="5378450" y="5413375"/>
          <p14:tracePt t="49499" x="5378450" y="5405438"/>
          <p14:tracePt t="49520" x="5386388" y="5405438"/>
          <p14:tracePt t="49526" x="5386388" y="5395913"/>
          <p14:tracePt t="49542" x="5394325" y="5395913"/>
          <p14:tracePt t="49611" x="5403850" y="5395913"/>
          <p14:tracePt t="49618" x="5403850" y="5405438"/>
          <p14:tracePt t="49645" x="5411788" y="5405438"/>
          <p14:tracePt t="49674" x="5411788" y="5413375"/>
          <p14:tracePt t="49710" x="5411788" y="5421313"/>
          <p14:tracePt t="49773" x="5429250" y="5438775"/>
          <p14:tracePt t="49815" x="5429250" y="5446713"/>
          <p14:tracePt t="49828" x="5437188" y="5446713"/>
          <p14:tracePt t="49850" x="5437188" y="5456238"/>
          <p14:tracePt t="49870" x="5446713" y="5456238"/>
          <p14:tracePt t="49926" x="5454650" y="5456238"/>
          <p14:tracePt t="49948" x="5462588" y="5456238"/>
          <p14:tracePt t="49990" x="5472113" y="5446713"/>
          <p14:tracePt t="49998" x="5472113" y="5438775"/>
          <p14:tracePt t="50019" x="5472113" y="5380038"/>
          <p14:tracePt t="50026" x="5472113" y="5353050"/>
          <p14:tracePt t="50032" x="5462588" y="5337175"/>
          <p14:tracePt t="50041" x="5454650" y="5327650"/>
          <p14:tracePt t="50046" x="5454650" y="5311775"/>
          <p14:tracePt t="50053" x="5446713" y="5302250"/>
          <p14:tracePt t="50060" x="5437188" y="5276850"/>
          <p14:tracePt t="50067" x="5429250" y="5268913"/>
          <p14:tracePt t="50074" x="5411788" y="5251450"/>
          <p14:tracePt t="50081" x="5403850" y="5243513"/>
          <p14:tracePt t="50090" x="5386388" y="5218113"/>
          <p14:tracePt t="50095" x="5378450" y="5200650"/>
          <p14:tracePt t="50103" x="5360988" y="5175250"/>
          <p14:tracePt t="50109" x="5327650" y="5141913"/>
          <p14:tracePt t="50116" x="5318125" y="5124450"/>
          <p14:tracePt t="50124" x="5292725" y="5106988"/>
          <p14:tracePt t="50130" x="5259388" y="5081588"/>
          <p14:tracePt t="50138" x="5233988" y="5048250"/>
          <p14:tracePt t="50144" x="5224463" y="5030788"/>
          <p14:tracePt t="50151" x="5199063" y="5013325"/>
          <p14:tracePt t="50159" x="5173663" y="4997450"/>
          <p14:tracePt t="50165" x="5148263" y="4979988"/>
          <p14:tracePt t="50174" x="5132388" y="4962525"/>
          <p14:tracePt t="50179" x="5106988" y="4946650"/>
          <p14:tracePt t="50187" x="5089525" y="4937125"/>
          <p14:tracePt t="50194" x="5072063" y="4919663"/>
          <p14:tracePt t="50200" x="5064125" y="4903788"/>
          <p14:tracePt t="50208" x="5038725" y="4903788"/>
          <p14:tracePt t="50216" x="5021263" y="4886325"/>
          <p14:tracePt t="50222" x="5013325" y="4886325"/>
          <p14:tracePt t="50228" x="5003800" y="4878388"/>
          <p14:tracePt t="50236" x="4987925" y="4868863"/>
          <p14:tracePt t="50243" x="4962525" y="4860925"/>
          <p14:tracePt t="50250" x="4945063" y="4852988"/>
          <p14:tracePt t="50256" x="4927600" y="4835525"/>
          <p14:tracePt t="50264" x="4910138" y="4827588"/>
          <p14:tracePt t="50272" x="4884738" y="4818063"/>
          <p14:tracePt t="50278" x="4868863" y="4810125"/>
          <p14:tracePt t="50285" x="4851400" y="4802188"/>
          <p14:tracePt t="50292" x="4826000" y="4802188"/>
          <p14:tracePt t="50299" x="4808538" y="4802188"/>
          <p14:tracePt t="50307" x="4791075" y="4792663"/>
          <p14:tracePt t="50313" x="4783138" y="4784725"/>
          <p14:tracePt t="50320" x="4757738" y="4784725"/>
          <p14:tracePt t="50328" x="4749800" y="4767263"/>
          <p14:tracePt t="50335" x="4732338" y="4767263"/>
          <p14:tracePt t="50341" x="4714875" y="4767263"/>
          <p14:tracePt t="50348" x="4689475" y="4767263"/>
          <p14:tracePt t="50357" x="4681538" y="4759325"/>
          <p14:tracePt t="50363" x="4673600" y="4759325"/>
          <p14:tracePt t="50370" x="4664075" y="4749800"/>
          <p14:tracePt t="50376" x="4646613" y="4749800"/>
          <p14:tracePt t="50384" x="4630738" y="4741863"/>
          <p14:tracePt t="50390" x="4613275" y="4741863"/>
          <p14:tracePt t="50397" x="4605338" y="4733925"/>
          <p14:tracePt t="50406" x="4595813" y="4724400"/>
          <p14:tracePt t="50412" x="4587875" y="4716463"/>
          <p14:tracePt t="50419" x="4562475" y="4708525"/>
          <p14:tracePt t="50425" x="4554538" y="4708525"/>
          <p14:tracePt t="50433" x="4545013" y="4699000"/>
          <p14:tracePt t="50440" x="4529138" y="4699000"/>
          <p14:tracePt t="50446" x="4511675" y="4691063"/>
          <p14:tracePt t="50453" x="4494213" y="4691063"/>
          <p14:tracePt t="50460" x="4476750" y="4683125"/>
          <p14:tracePt t="50468" x="4468813" y="4673600"/>
          <p14:tracePt t="50474" x="4460875" y="4665663"/>
          <p14:tracePt t="50481" x="4451350" y="4665663"/>
          <p14:tracePt t="50490" x="4425950" y="4657725"/>
          <p14:tracePt t="50504" x="4418013" y="4640263"/>
          <p14:tracePt t="50510" x="4410075" y="4640263"/>
          <p14:tracePt t="50525" x="4400550" y="4640263"/>
          <p14:tracePt t="50552" x="4392613" y="4640263"/>
          <p14:tracePt t="50575" x="4384675" y="4640263"/>
          <p14:tracePt t="50608" x="4375150" y="4640263"/>
          <p14:tracePt t="50636" x="4375150" y="4648200"/>
          <p14:tracePt t="50651" x="4367213" y="4648200"/>
          <p14:tracePt t="50716" x="4367213" y="4657725"/>
          <p14:tracePt t="50764" x="4359275" y="4657725"/>
          <p14:tracePt t="51285" x="4359275" y="4648200"/>
          <p14:tracePt t="51326" x="4349750" y="4648200"/>
          <p14:tracePt t="51389" x="4349750" y="4640263"/>
          <p14:tracePt t="51451" x="4341813" y="4640263"/>
          <p14:tracePt t="51459" x="4341813" y="4630738"/>
          <p14:tracePt t="54609" x="4341813" y="4614863"/>
          <p14:tracePt t="54685" x="4341813" y="4605338"/>
          <p14:tracePt t="55661" x="4341813" y="4614863"/>
          <p14:tracePt t="55675" x="4341813" y="4630738"/>
          <p14:tracePt t="55682" x="4341813" y="4640263"/>
          <p14:tracePt t="55689" x="4341813" y="4665663"/>
          <p14:tracePt t="55696" x="4332288" y="4683125"/>
          <p14:tracePt t="55703" x="4332288" y="4699000"/>
          <p14:tracePt t="55710" x="4332288" y="4708525"/>
          <p14:tracePt t="55719" x="4332288" y="4733925"/>
          <p14:tracePt t="55724" x="4324350" y="4759325"/>
          <p14:tracePt t="55739" x="4316413" y="4818063"/>
          <p14:tracePt t="55746" x="4316413" y="4835525"/>
          <p14:tracePt t="55753" x="4316413" y="4852988"/>
          <p14:tracePt t="55759" x="4316413" y="4878388"/>
          <p14:tracePt t="55767" x="4316413" y="4894263"/>
          <p14:tracePt t="55773" x="4306888" y="4929188"/>
          <p14:tracePt t="55781" x="4306888" y="4954588"/>
          <p14:tracePt t="55788" x="4298950" y="4979988"/>
          <p14:tracePt t="55794" x="4291013" y="5038725"/>
          <p14:tracePt t="55803" x="4291013" y="5064125"/>
          <p14:tracePt t="55808" x="4291013" y="5099050"/>
          <p14:tracePt t="55816" x="4281488" y="5141913"/>
          <p14:tracePt t="55823" x="4265613" y="5175250"/>
          <p14:tracePt t="55830" x="4265613" y="5218113"/>
          <p14:tracePt t="55837" x="4256088" y="5260975"/>
          <p14:tracePt t="55844" x="4248150" y="5311775"/>
          <p14:tracePt t="55852" x="4240213" y="5337175"/>
          <p14:tracePt t="55858" x="4240213" y="5380038"/>
          <p14:tracePt t="55865" x="4230688" y="5395913"/>
          <p14:tracePt t="55873" x="4222750" y="5421313"/>
          <p14:tracePt t="55878" x="4222750" y="5446713"/>
          <p14:tracePt t="55901" x="4214813" y="5524500"/>
          <p14:tracePt t="55906" x="4205288" y="5532438"/>
          <p14:tracePt t="55914" x="4205288" y="5549900"/>
          <p14:tracePt t="55921" x="4187825" y="5549900"/>
          <p14:tracePt t="55928" x="4187825" y="5575300"/>
          <p14:tracePt t="55942" x="4187825" y="5583238"/>
          <p14:tracePt t="55949" x="4187825" y="5591175"/>
          <p14:tracePt t="55956" x="4187825" y="5600700"/>
          <p14:tracePt t="55964" x="4179888" y="5608638"/>
          <p14:tracePt t="55970" x="4179888" y="5616575"/>
          <p14:tracePt t="55991" x="4162425" y="5684838"/>
          <p14:tracePt t="55998" x="4162425" y="5702300"/>
          <p14:tracePt t="56005" x="4154488" y="5745163"/>
          <p14:tracePt t="56012" x="4146550" y="5761038"/>
          <p14:tracePt t="56020" x="4137025" y="5803900"/>
          <p14:tracePt t="56026" x="4121150" y="5821363"/>
          <p14:tracePt t="56035" x="4111625" y="5846763"/>
          <p14:tracePt t="56040" x="4103688" y="5880100"/>
          <p14:tracePt t="56047" x="4103688" y="5905500"/>
          <p14:tracePt t="56055" x="4095750" y="5922963"/>
          <p14:tracePt t="56061" x="4086225" y="5957888"/>
          <p14:tracePt t="56068" x="4078288" y="5973763"/>
          <p14:tracePt t="56075" x="4070350" y="5983288"/>
          <p14:tracePt t="56082" x="4070350" y="5999163"/>
          <p14:tracePt t="56089" x="4070350" y="6008688"/>
          <p14:tracePt t="56097" x="4052888" y="6024563"/>
          <p14:tracePt t="56103" x="4052888" y="6034088"/>
          <p14:tracePt t="56111" x="4044950" y="6034088"/>
          <p14:tracePt t="56119" x="4044950" y="6042025"/>
          <p14:tracePt t="56125" x="4044950" y="6049963"/>
          <p14:tracePt t="56146" x="4044950" y="6059488"/>
          <p14:tracePt t="56153" x="4035425" y="6067425"/>
          <p14:tracePt t="56168" x="4035425" y="6076950"/>
          <p14:tracePt t="56188" x="4027488" y="6084888"/>
          <p14:tracePt t="56251" x="4027488" y="6092825"/>
          <p14:tracePt t="56300" x="4017963" y="6092825"/>
          <p14:tracePt t="56328" x="4017963" y="6102350"/>
          <p14:tracePt t="56385" x="4010025" y="6102350"/>
          <p14:tracePt t="57039" x="4002088" y="6102350"/>
          <p14:tracePt t="57116" x="3992563" y="6102350"/>
          <p14:tracePt t="57124" x="3992563" y="6092825"/>
          <p14:tracePt t="57151" x="3984625" y="6092825"/>
          <p14:tracePt t="57159" x="3984625" y="6084888"/>
          <p14:tracePt t="57165" x="3984625" y="6076950"/>
          <p14:tracePt t="57172" x="3976688" y="6076950"/>
          <p14:tracePt t="57194" x="3976688" y="6067425"/>
          <p14:tracePt t="57201" x="3967163" y="6067425"/>
          <p14:tracePt t="57207" x="3967163" y="6059488"/>
          <p14:tracePt t="57228" x="3967163" y="6049963"/>
          <p14:tracePt t="57236" x="3951288" y="6042025"/>
          <p14:tracePt t="57263" x="3951288" y="6024563"/>
          <p14:tracePt t="57285" x="3941763" y="6024563"/>
          <p14:tracePt t="57299" x="3941763" y="6016625"/>
          <p14:tracePt t="57305" x="3933825" y="6008688"/>
          <p14:tracePt t="57327" x="3925888" y="5999163"/>
          <p14:tracePt t="57340" x="3916363" y="5991225"/>
          <p14:tracePt t="57347" x="3908425" y="5991225"/>
          <p14:tracePt t="57354" x="3900488" y="5983288"/>
          <p14:tracePt t="57361" x="3890963" y="5965825"/>
          <p14:tracePt t="57368" x="3883025" y="5965825"/>
          <p14:tracePt t="57383" x="3873500" y="5965825"/>
          <p14:tracePt t="57389" x="3865563" y="5957888"/>
          <p14:tracePt t="57403" x="3857625" y="5957888"/>
          <p14:tracePt t="57417" x="3848100" y="5957888"/>
          <p14:tracePt t="57425" x="3840163" y="5948363"/>
          <p14:tracePt t="57431" x="3832225" y="5948363"/>
          <p14:tracePt t="57439" x="3822700" y="5948363"/>
          <p14:tracePt t="57446" x="3822700" y="5940425"/>
          <p14:tracePt t="57460" x="3806825" y="5932488"/>
          <p14:tracePt t="57474" x="3797300" y="5932488"/>
          <p14:tracePt t="57481" x="3789363" y="5932488"/>
          <p14:tracePt t="57488" x="3771900" y="5932488"/>
          <p14:tracePt t="57495" x="3763963" y="5922963"/>
          <p14:tracePt t="57502" x="3756025" y="5922963"/>
          <p14:tracePt t="57509" x="3746500" y="5915025"/>
          <p14:tracePt t="57517" x="3738563" y="5915025"/>
          <p14:tracePt t="57523" x="3729038" y="5905500"/>
          <p14:tracePt t="57530" x="3713163" y="5905500"/>
          <p14:tracePt t="57537" x="3703638" y="5905500"/>
          <p14:tracePt t="57545" x="3695700" y="5897563"/>
          <p14:tracePt t="57552" x="3687763" y="5897563"/>
          <p14:tracePt t="57568" x="3670300" y="5897563"/>
          <p14:tracePt t="57573" x="3662363" y="5897563"/>
          <p14:tracePt t="57580" x="3644900" y="5897563"/>
          <p14:tracePt t="57593" x="3627438" y="5889625"/>
          <p14:tracePt t="57600" x="3611563" y="5889625"/>
          <p14:tracePt t="57607" x="3602038" y="5889625"/>
          <p14:tracePt t="57615" x="3576638" y="5889625"/>
          <p14:tracePt t="57621" x="3568700" y="5889625"/>
          <p14:tracePt t="57629" x="3543300" y="5889625"/>
          <p14:tracePt t="57636" x="3525838" y="5889625"/>
          <p14:tracePt t="57643" x="3508375" y="5889625"/>
          <p14:tracePt t="57650" x="3482975" y="5889625"/>
          <p14:tracePt t="57657" x="3457575" y="5889625"/>
          <p14:tracePt t="57665" x="3432175" y="5889625"/>
          <p14:tracePt t="57671" x="3414713" y="5897563"/>
          <p14:tracePt t="57678" x="3381375" y="5897563"/>
          <p14:tracePt t="57686" x="3363913" y="5897563"/>
          <p14:tracePt t="57691" x="3338513" y="5905500"/>
          <p14:tracePt t="57700" x="3313113" y="5905500"/>
          <p14:tracePt t="57705" x="3305175" y="5922963"/>
          <p14:tracePt t="57713" x="3279775" y="5922963"/>
          <p14:tracePt t="57720" x="3270250" y="5932488"/>
          <p14:tracePt t="57727" x="3236913" y="5932488"/>
          <p14:tracePt t="57735" x="3228975" y="5932488"/>
          <p14:tracePt t="57740" x="3211513" y="5932488"/>
          <p14:tracePt t="57747" x="3203575" y="5932488"/>
          <p14:tracePt t="57755" x="3186113" y="5932488"/>
          <p14:tracePt t="57762" x="3168650" y="5932488"/>
          <p14:tracePt t="57769" x="3160713" y="5932488"/>
          <p14:tracePt t="57776" x="3143250" y="5932488"/>
          <p14:tracePt t="57790" x="3117850" y="5932488"/>
          <p14:tracePt t="57798" x="3109913" y="5932488"/>
          <p14:tracePt t="57804" x="3100388" y="5932488"/>
          <p14:tracePt t="57811" x="3092450" y="5932488"/>
          <p14:tracePt t="57819" x="3084513" y="5932488"/>
          <p14:tracePt t="57826" x="3074988" y="5932488"/>
          <p14:tracePt t="57834" x="3049588" y="5932488"/>
          <p14:tracePt t="57847" x="3041650" y="5940425"/>
          <p14:tracePt t="57853" x="3033713" y="5940425"/>
          <p14:tracePt t="57868" x="3033713" y="5948363"/>
          <p14:tracePt t="57874" x="3024188" y="5948363"/>
          <p14:tracePt t="57896" x="3016250" y="5948363"/>
          <p14:tracePt t="57910" x="3016250" y="5957888"/>
          <p14:tracePt t="57924" x="3016250" y="5965825"/>
          <p14:tracePt t="57959" x="3016250" y="5983288"/>
          <p14:tracePt t="58023" x="3016250" y="5991225"/>
          <p14:tracePt t="58058" x="3016250" y="5999163"/>
          <p14:tracePt t="58079" x="3024188" y="5999163"/>
          <p14:tracePt t="58107" x="3033713" y="5999163"/>
          <p14:tracePt t="58128" x="3041650" y="6008688"/>
          <p14:tracePt t="58150" x="3049588" y="6008688"/>
          <p14:tracePt t="58156" x="3059113" y="6016625"/>
          <p14:tracePt t="58164" x="3067050" y="6016625"/>
          <p14:tracePt t="58170" x="3074988" y="6016625"/>
          <p14:tracePt t="58177" x="3084513" y="6016625"/>
          <p14:tracePt t="58185" x="3092450" y="6016625"/>
          <p14:tracePt t="58192" x="3100388" y="6016625"/>
          <p14:tracePt t="58199" x="3109913" y="6016625"/>
          <p14:tracePt t="58205" x="3127375" y="6016625"/>
          <p14:tracePt t="58219" x="3135313" y="6016625"/>
          <p14:tracePt t="58226" x="3143250" y="6016625"/>
          <p14:tracePt t="58234" x="3160713" y="6016625"/>
          <p14:tracePt t="58240" x="3178175" y="6016625"/>
          <p14:tracePt t="58247" x="3203575" y="6016625"/>
          <p14:tracePt t="58254" x="3219450" y="6016625"/>
          <p14:tracePt t="58261" x="3262313" y="6016625"/>
          <p14:tracePt t="58268" x="3297238" y="6016625"/>
          <p14:tracePt t="58275" x="3338513" y="6016625"/>
          <p14:tracePt t="58284" x="3381375" y="6008688"/>
          <p14:tracePt t="58289" x="3441700" y="6008688"/>
          <p14:tracePt t="58296" x="3482975" y="6008688"/>
          <p14:tracePt t="58303" x="3551238" y="6008688"/>
          <p14:tracePt t="58310" x="3602038" y="6008688"/>
          <p14:tracePt t="58318" x="3636963" y="6008688"/>
          <p14:tracePt t="58325" x="3703638" y="6008688"/>
          <p14:tracePt t="58333" x="3738563" y="6008688"/>
          <p14:tracePt t="58338" x="3797300" y="6008688"/>
          <p14:tracePt t="58346" x="3832225" y="6008688"/>
          <p14:tracePt t="58353" x="3900488" y="6008688"/>
          <p14:tracePt t="58360" x="3967163" y="6016625"/>
          <p14:tracePt t="58368" x="4017963" y="6016625"/>
          <p14:tracePt t="58373" x="4095750" y="6016625"/>
          <p14:tracePt t="58381" x="4171950" y="6024563"/>
          <p14:tracePt t="58388" x="4273550" y="6024563"/>
          <p14:tracePt t="58394" x="4359275" y="6024563"/>
          <p14:tracePt t="58402" x="4460875" y="6034088"/>
          <p14:tracePt t="58409" x="4579938" y="6049963"/>
          <p14:tracePt t="58416" x="4681538" y="6067425"/>
          <p14:tracePt t="58423" x="4791075" y="6067425"/>
          <p14:tracePt t="58429" x="4884738" y="6076950"/>
          <p14:tracePt t="58436" x="4987925" y="6076950"/>
          <p14:tracePt t="58443" x="5089525" y="6092825"/>
          <p14:tracePt t="58450" x="5191125" y="6092825"/>
          <p14:tracePt t="58457" x="5267325" y="6102350"/>
          <p14:tracePt t="58466" x="5343525" y="6102350"/>
          <p14:tracePt t="58471" x="5411788" y="6127750"/>
          <p14:tracePt t="58478" x="5480050" y="6127750"/>
          <p14:tracePt t="58485" x="5530850" y="6135688"/>
          <p14:tracePt t="58493" x="5565775" y="6143625"/>
          <p14:tracePt t="58501" x="5616575" y="6161088"/>
          <p14:tracePt t="58507" x="5641975" y="6161088"/>
          <p14:tracePt t="58514" x="5667375" y="6161088"/>
          <p14:tracePt t="58521" x="5692775" y="6169025"/>
          <p14:tracePt t="58528" x="5718175" y="6178550"/>
          <p14:tracePt t="58535" x="5726113" y="6178550"/>
          <p14:tracePt t="58542" x="5751513" y="6186488"/>
          <p14:tracePt t="58979" x="5802313" y="6194425"/>
          <p14:tracePt t="58985" x="5888038" y="6203950"/>
          <p14:tracePt t="58992" x="5972175" y="6221413"/>
          <p14:tracePt t="59001" x="6049963" y="6237288"/>
          <p14:tracePt t="59006" x="6151563" y="6254750"/>
          <p14:tracePt t="59014" x="6245225" y="6288088"/>
          <p14:tracePt t="59020" x="6346825" y="6297613"/>
          <p14:tracePt t="59028" x="6448425" y="6305550"/>
          <p14:tracePt t="59035" x="6567488" y="6323013"/>
          <p14:tracePt t="59041" x="6694488" y="6338888"/>
          <p14:tracePt t="59049" x="6823075" y="6356350"/>
          <p14:tracePt t="59055" x="6950075" y="6365875"/>
          <p14:tracePt t="59063" x="7112000" y="6391275"/>
          <p14:tracePt t="59069" x="7239000" y="6416675"/>
          <p14:tracePt t="59076" x="7373938" y="6424613"/>
          <p14:tracePt t="59084" x="7535863" y="6432550"/>
          <p14:tracePt t="59090" x="7672388" y="6450013"/>
          <p14:tracePt t="59099" x="7832725" y="6450013"/>
          <p14:tracePt t="59105" x="8020050" y="6457950"/>
          <p14:tracePt t="59111" x="8181975" y="6457950"/>
          <p14:tracePt t="59118" x="8385175" y="6457950"/>
          <p14:tracePt t="59126" x="8555038" y="6467475"/>
          <p14:tracePt t="59134" x="8691563" y="6483350"/>
          <p14:tracePt t="59139" x="8861425" y="6483350"/>
          <p14:tracePt t="59148" x="9013825" y="6500813"/>
          <p14:tracePt t="59154" x="9142413" y="6518275"/>
          <p14:tracePt t="59161" x="9277350" y="6526213"/>
          <p14:tracePt t="59168" x="9396413" y="6543675"/>
          <p14:tracePt t="59175" x="9498013" y="6561138"/>
          <p14:tracePt t="59182" x="9601200" y="6569075"/>
          <p14:tracePt t="59188" x="9667875" y="6577013"/>
          <p14:tracePt t="59196" x="9753600" y="6594475"/>
          <p14:tracePt t="59202" x="9821863" y="6619875"/>
          <p14:tracePt t="59210" x="9906000" y="6637338"/>
          <p14:tracePt t="59217" x="9983788" y="6645275"/>
          <p14:tracePt t="59224" x="10034588" y="6662738"/>
          <p14:tracePt t="59233" x="10101263" y="6670675"/>
          <p14:tracePt t="59238" x="10179050" y="6680200"/>
          <p14:tracePt t="59245" x="10245725" y="6696075"/>
          <p14:tracePt t="59252" x="10313988" y="6721475"/>
          <p14:tracePt t="59259" x="10390188" y="6731000"/>
          <p14:tracePt t="59267" x="10467975" y="6731000"/>
          <p14:tracePt t="59273" x="10518775" y="6738938"/>
          <p14:tracePt t="59280" x="10585450" y="6746875"/>
          <p14:tracePt t="59287" x="10653713" y="6746875"/>
          <p14:tracePt t="59294" x="10696575" y="6746875"/>
          <p14:tracePt t="59301" x="10747375" y="6738938"/>
          <p14:tracePt t="59308" x="10790238" y="6731000"/>
          <p14:tracePt t="59317" x="10833100" y="6721475"/>
          <p14:tracePt t="59322" x="10848975" y="6713538"/>
          <p14:tracePt t="59330" x="10874375" y="6705600"/>
          <p14:tracePt t="59336" x="10891838" y="6696075"/>
          <p14:tracePt t="59343" x="10909300" y="6688138"/>
          <p14:tracePt t="59367" x="10952163" y="6662738"/>
          <p14:tracePt t="59387" x="10968038" y="6662738"/>
          <p14:tracePt t="59394" x="10968038" y="6654800"/>
          <p14:tracePt t="59400" x="10968038" y="6645275"/>
          <p14:tracePt t="59416" x="10968038" y="6637338"/>
          <p14:tracePt t="59421" x="10968038" y="6627813"/>
          <p14:tracePt t="59738" x="11122025" y="6611938"/>
          <p14:tracePt t="59746" x="11325225" y="6611938"/>
          <p14:tracePt t="59751" x="11537950" y="6611938"/>
          <p14:tracePt t="59759" x="11801475" y="6611938"/>
          <p14:tracePt t="59767" x="12030075" y="661193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C29CD3C9-3546-4B9F-9A04-641D0E39A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701675"/>
            <a:ext cx="11029950" cy="1014413"/>
          </a:xfrm>
        </p:spPr>
        <p:txBody>
          <a:bodyPr/>
          <a:lstStyle/>
          <a:p>
            <a:r>
              <a:rPr lang="en-US" altLang="zh-CN" dirty="0"/>
              <a:t>XGBOOSTING					     </a:t>
            </a:r>
            <a:r>
              <a:rPr lang="en-US" altLang="zh-CN" dirty="0" err="1"/>
              <a:t>v.s</a:t>
            </a:r>
            <a:r>
              <a:rPr lang="en-US" altLang="zh-CN" dirty="0"/>
              <a:t>. 			</a:t>
            </a:r>
            <a:r>
              <a:rPr lang="en-US" altLang="zh-CN" dirty="0" err="1"/>
              <a:t>randomforest</a:t>
            </a:r>
            <a:endParaRPr lang="zh-CN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1BE2471-4255-4409-9DD5-1451BFA9A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2512381"/>
            <a:ext cx="5249444" cy="3643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A66F9EC-218C-4D4B-A75E-FA55593B5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205" y="2485143"/>
            <a:ext cx="5249445" cy="3671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AF2D2F1E-E6A1-4B24-B4D1-87F50BFA7C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472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72"/>
    </mc:Choice>
    <mc:Fallback>
      <p:transition spd="slow" advTm="27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433" x="11733213" y="6016625"/>
          <p14:tracePt t="8438" x="11461750" y="5973763"/>
          <p14:tracePt t="8445" x="11172825" y="5973763"/>
          <p14:tracePt t="8452" x="10909300" y="5973763"/>
          <p14:tracePt t="8459" x="10653713" y="5973763"/>
          <p14:tracePt t="8466" x="10442575" y="5973763"/>
          <p14:tracePt t="8474" x="10204450" y="5983288"/>
          <p14:tracePt t="8481" x="9966325" y="5983288"/>
          <p14:tracePt t="8488" x="9771063" y="6008688"/>
          <p14:tracePt t="8495" x="9558338" y="6016625"/>
          <p14:tracePt t="8501" x="9388475" y="6034088"/>
          <p14:tracePt t="8512" x="9201150" y="6042025"/>
          <p14:tracePt t="8516" x="9031288" y="6067425"/>
          <p14:tracePt t="8523" x="8904288" y="6076950"/>
          <p14:tracePt t="8530" x="8750300" y="6127750"/>
          <p14:tracePt t="8538" x="8615363" y="6169025"/>
          <p14:tracePt t="8545" x="8496300" y="6211888"/>
          <p14:tracePt t="8550" x="8377238" y="6288088"/>
          <p14:tracePt t="8561" x="8266113" y="6356350"/>
          <p14:tracePt t="8564" x="8164513" y="6407150"/>
          <p14:tracePt t="8572" x="8062913" y="6457950"/>
          <p14:tracePt t="8581" x="7986713" y="6500813"/>
          <p14:tracePt t="8586" x="7893050" y="6543675"/>
          <p14:tracePt t="8593" x="7824788" y="6586538"/>
          <p14:tracePt t="8600" x="7740650" y="6602413"/>
          <p14:tracePt t="8607" x="7654925" y="6637338"/>
          <p14:tracePt t="8614" x="7570788" y="6654800"/>
          <p14:tracePt t="8621" x="7485063" y="6662738"/>
          <p14:tracePt t="8629" x="7416800" y="6670675"/>
          <p14:tracePt t="8635" x="7323138" y="6680200"/>
          <p14:tracePt t="8643" x="7239000" y="6696075"/>
          <p14:tracePt t="8649" x="7137400" y="6696075"/>
          <p14:tracePt t="8656" x="7059613" y="6696075"/>
          <p14:tracePt t="8663" x="6967538" y="6688138"/>
          <p14:tracePt t="8670" x="6873875" y="6680200"/>
          <p14:tracePt t="8678" x="6788150" y="6670675"/>
          <p14:tracePt t="8684" x="6704013" y="6654800"/>
          <p14:tracePt t="8691" x="6618288" y="6645275"/>
          <p14:tracePt t="8698" x="6534150" y="6619875"/>
          <p14:tracePt t="8705" x="6456363" y="6602413"/>
          <p14:tracePt t="8714" x="6380163" y="6569075"/>
          <p14:tracePt t="8720" x="6286500" y="6543675"/>
          <p14:tracePt t="8727" x="6202363" y="6510338"/>
          <p14:tracePt t="8733" x="6126163" y="6483350"/>
          <p14:tracePt t="8740" x="6032500" y="6457950"/>
          <p14:tracePt t="8748" x="5956300" y="6416675"/>
          <p14:tracePt t="8755" x="5870575" y="6391275"/>
          <p14:tracePt t="8762" x="5776913" y="6356350"/>
          <p14:tracePt t="8768" x="5708650" y="6323013"/>
          <p14:tracePt t="8776" x="5641975" y="6288088"/>
          <p14:tracePt t="8783" x="5565775" y="6262688"/>
          <p14:tracePt t="8790" x="5480050" y="6221413"/>
          <p14:tracePt t="8797" x="5421313" y="6194425"/>
          <p14:tracePt t="8804" x="5368925" y="6161088"/>
          <p14:tracePt t="8813" x="5310188" y="6127750"/>
          <p14:tracePt t="8818" x="5249863" y="6092825"/>
          <p14:tracePt t="8824" x="5199063" y="6067425"/>
          <p14:tracePt t="8831" x="5148263" y="6042025"/>
          <p14:tracePt t="8840" x="5122863" y="6024563"/>
          <p14:tracePt t="8846" x="5080000" y="6008688"/>
          <p14:tracePt t="8853" x="5054600" y="5991225"/>
          <p14:tracePt t="8861" x="5029200" y="5983288"/>
          <p14:tracePt t="8867" x="5003800" y="5983288"/>
          <p14:tracePt t="8874" x="4987925" y="5973763"/>
          <p14:tracePt t="8882" x="4970463" y="5965825"/>
          <p14:tracePt t="8887" x="4962525" y="5965825"/>
          <p14:tracePt t="8895" x="4945063" y="5965825"/>
          <p14:tracePt t="8903" x="4935538" y="5965825"/>
          <p14:tracePt t="8909" x="4927600" y="5957888"/>
          <p14:tracePt t="8923" x="4919663" y="5957888"/>
          <p14:tracePt t="8945" x="4910138" y="5957888"/>
          <p14:tracePt t="8973" x="4902200" y="5965825"/>
          <p14:tracePt t="8980" x="4902200" y="5983288"/>
          <p14:tracePt t="8986" x="4910138" y="5999163"/>
          <p14:tracePt t="8995" x="4910138" y="6008688"/>
          <p14:tracePt t="9001" x="4910138" y="6016625"/>
          <p14:tracePt t="9015" x="4910138" y="6024563"/>
          <p14:tracePt t="9022" x="4910138" y="6034088"/>
          <p14:tracePt t="9029" x="4919663" y="6049963"/>
          <p14:tracePt t="9036" x="4919663" y="6059488"/>
          <p14:tracePt t="9045" x="4927600" y="6059488"/>
          <p14:tracePt t="9064" x="4927600" y="6067425"/>
          <p14:tracePt t="9071" x="4935538" y="6076950"/>
          <p14:tracePt t="9081" x="4945063" y="6076950"/>
          <p14:tracePt t="9092" x="4953000" y="6084888"/>
          <p14:tracePt t="9100" x="4970463" y="6102350"/>
          <p14:tracePt t="9106" x="4978400" y="6110288"/>
          <p14:tracePt t="9114" x="4987925" y="6127750"/>
          <p14:tracePt t="9120" x="5003800" y="6135688"/>
          <p14:tracePt t="9128" x="5003800" y="6153150"/>
          <p14:tracePt t="9134" x="5013325" y="6169025"/>
          <p14:tracePt t="9142" x="5021263" y="6194425"/>
          <p14:tracePt t="9148" x="5038725" y="6203950"/>
          <p14:tracePt t="9155" x="5038725" y="6211888"/>
          <p14:tracePt t="9163" x="5054600" y="6237288"/>
          <p14:tracePt t="9169" x="5064125" y="6246813"/>
          <p14:tracePt t="9178" x="5080000" y="6262688"/>
          <p14:tracePt t="9183" x="5114925" y="6280150"/>
          <p14:tracePt t="9190" x="5132388" y="6288088"/>
          <p14:tracePt t="9197" x="5165725" y="6305550"/>
          <p14:tracePt t="9204" x="5191125" y="6305550"/>
          <p14:tracePt t="9211" x="5224463" y="6313488"/>
          <p14:tracePt t="9218" x="5259388" y="6313488"/>
          <p14:tracePt t="9225" x="5292725" y="6313488"/>
          <p14:tracePt t="9232" x="5327650" y="6297613"/>
          <p14:tracePt t="9239" x="5360988" y="6288088"/>
          <p14:tracePt t="9246" x="5386388" y="6280150"/>
          <p14:tracePt t="9253" x="5429250" y="6280150"/>
          <p14:tracePt t="9262" x="5437188" y="6262688"/>
          <p14:tracePt t="9268" x="5472113" y="6246813"/>
          <p14:tracePt t="9275" x="5487988" y="6229350"/>
          <p14:tracePt t="9282" x="5513388" y="6211888"/>
          <p14:tracePt t="9289" x="5530850" y="6186488"/>
          <p14:tracePt t="9296" x="5565775" y="6169025"/>
          <p14:tracePt t="9303" x="5591175" y="6135688"/>
          <p14:tracePt t="9311" x="5616575" y="6127750"/>
          <p14:tracePt t="9317" x="5624513" y="6102350"/>
          <p14:tracePt t="9324" x="5657850" y="6084888"/>
          <p14:tracePt t="9331" x="5675313" y="6067425"/>
          <p14:tracePt t="9338" x="5692775" y="6049963"/>
          <p14:tracePt t="9345" x="5718175" y="6034088"/>
          <p14:tracePt t="9351" x="5743575" y="5999163"/>
          <p14:tracePt t="9361" x="5751513" y="5973763"/>
          <p14:tracePt t="9366" x="5768975" y="5965825"/>
          <p14:tracePt t="9373" x="5786438" y="5948363"/>
          <p14:tracePt t="9380" x="5794375" y="5922963"/>
          <p14:tracePt t="9387" x="5802313" y="5915025"/>
          <p14:tracePt t="9395" x="5802313" y="5905500"/>
          <p14:tracePt t="9410" x="5802313" y="5889625"/>
          <p14:tracePt t="9430" x="5802313" y="5864225"/>
          <p14:tracePt t="9437" x="5768975" y="5864225"/>
          <p14:tracePt t="9445" x="5768975" y="5854700"/>
          <p14:tracePt t="9451" x="5743575" y="5854700"/>
          <p14:tracePt t="9458" x="5743575" y="5846763"/>
          <p14:tracePt t="9465" x="5726113" y="5846763"/>
          <p14:tracePt t="9472" x="5708650" y="5846763"/>
          <p14:tracePt t="9478" x="5700713" y="5846763"/>
          <p14:tracePt t="9485" x="5683250" y="5846763"/>
          <p14:tracePt t="9493" x="5675313" y="5846763"/>
          <p14:tracePt t="9500" x="5657850" y="5846763"/>
          <p14:tracePt t="9507" x="5641975" y="5846763"/>
          <p14:tracePt t="9514" x="5632450" y="5854700"/>
          <p14:tracePt t="9521" x="5624513" y="5854700"/>
          <p14:tracePt t="9529" x="5616575" y="5872163"/>
          <p14:tracePt t="9535" x="5599113" y="5880100"/>
          <p14:tracePt t="9543" x="5581650" y="5889625"/>
          <p14:tracePt t="9549" x="5573713" y="5897563"/>
          <p14:tracePt t="9556" x="5565775" y="5915025"/>
          <p14:tracePt t="9564" x="5548313" y="5922963"/>
          <p14:tracePt t="9569" x="5538788" y="5940425"/>
          <p14:tracePt t="9578" x="5522913" y="5948363"/>
          <p14:tracePt t="9584" x="5513388" y="5957888"/>
          <p14:tracePt t="9591" x="5505450" y="5973763"/>
          <p14:tracePt t="9598" x="5487988" y="5973763"/>
          <p14:tracePt t="9605" x="5487988" y="5983288"/>
          <p14:tracePt t="9612" x="5462588" y="5991225"/>
          <p14:tracePt t="9619" x="5462588" y="5999163"/>
          <p14:tracePt t="9627" x="5454650" y="6008688"/>
          <p14:tracePt t="9633" x="5446713" y="6016625"/>
          <p14:tracePt t="9647" x="5429250" y="6024563"/>
          <p14:tracePt t="9655" x="5429250" y="6034088"/>
          <p14:tracePt t="9662" x="5421313" y="6034088"/>
          <p14:tracePt t="9669" x="5421313" y="6042025"/>
          <p14:tracePt t="9676" x="5403850" y="6049963"/>
          <p14:tracePt t="9682" x="5403850" y="6059488"/>
          <p14:tracePt t="9691" x="5394325" y="6067425"/>
          <p14:tracePt t="9704" x="5386388" y="6076950"/>
          <p14:tracePt t="9712" x="5386388" y="6084888"/>
          <p14:tracePt t="9725" x="5386388" y="6092825"/>
          <p14:tracePt t="9731" x="5386388" y="6102350"/>
          <p14:tracePt t="9753" x="5386388" y="6118225"/>
          <p14:tracePt t="9767" x="5386388" y="6127750"/>
          <p14:tracePt t="9817" x="5394325" y="6127750"/>
          <p14:tracePt t="9823" x="5394325" y="6135688"/>
          <p14:tracePt t="9830" x="5411788" y="6135688"/>
          <p14:tracePt t="9837" x="5421313" y="6135688"/>
          <p14:tracePt t="9845" x="5437188" y="6143625"/>
          <p14:tracePt t="9851" x="5446713" y="6143625"/>
          <p14:tracePt t="9859" x="5480050" y="6143625"/>
          <p14:tracePt t="9865" x="5497513" y="6143625"/>
          <p14:tracePt t="9874" x="5505450" y="6135688"/>
          <p14:tracePt t="9879" x="5530850" y="6135688"/>
          <p14:tracePt t="9886" x="5573713" y="6127750"/>
          <p14:tracePt t="9895" x="5591175" y="6127750"/>
          <p14:tracePt t="9900" x="5599113" y="6127750"/>
          <p14:tracePt t="9906" x="5641975" y="6118225"/>
          <p14:tracePt t="9914" x="5657850" y="6102350"/>
          <p14:tracePt t="9921" x="5675313" y="6092825"/>
          <p14:tracePt t="9929" x="5708650" y="6076950"/>
          <p14:tracePt t="9935" x="5726113" y="6076950"/>
          <p14:tracePt t="9944" x="5751513" y="6067425"/>
          <p14:tracePt t="9950" x="5776913" y="6049963"/>
          <p14:tracePt t="9957" x="5794375" y="6042025"/>
          <p14:tracePt t="9964" x="5811838" y="6024563"/>
          <p14:tracePt t="9971" x="5819775" y="6016625"/>
          <p14:tracePt t="9979" x="5845175" y="6008688"/>
          <p14:tracePt t="9984" x="5853113" y="5999163"/>
          <p14:tracePt t="9991" x="5862638" y="5991225"/>
          <p14:tracePt t="9999" x="5870575" y="5983288"/>
          <p14:tracePt t="10005" x="5880100" y="5965825"/>
          <p14:tracePt t="10013" x="5888038" y="5948363"/>
          <p14:tracePt t="10020" x="5895975" y="5940425"/>
          <p14:tracePt t="10028" x="5895975" y="5932488"/>
          <p14:tracePt t="10033" x="5895975" y="5915025"/>
          <p14:tracePt t="10055" x="5895975" y="5889625"/>
          <p14:tracePt t="10063" x="5888038" y="5880100"/>
          <p14:tracePt t="10069" x="5880100" y="5872163"/>
          <p14:tracePt t="10077" x="5870575" y="5864225"/>
          <p14:tracePt t="10083" x="5853113" y="5846763"/>
          <p14:tracePt t="10090" x="5845175" y="5829300"/>
          <p14:tracePt t="10097" x="5811838" y="5813425"/>
          <p14:tracePt t="10104" x="5802313" y="5803900"/>
          <p14:tracePt t="10111" x="5786438" y="5795963"/>
          <p14:tracePt t="10118" x="5761038" y="5788025"/>
          <p14:tracePt t="10126" x="5735638" y="5778500"/>
          <p14:tracePt t="10132" x="5726113" y="5770563"/>
          <p14:tracePt t="10139" x="5700713" y="5770563"/>
          <p14:tracePt t="10146" x="5683250" y="5770563"/>
          <p14:tracePt t="10154" x="5657850" y="5770563"/>
          <p14:tracePt t="10167" x="5632450" y="5778500"/>
          <p14:tracePt t="10174" x="5616575" y="5778500"/>
          <p14:tracePt t="10181" x="5599113" y="5788025"/>
          <p14:tracePt t="10189" x="5591175" y="5795963"/>
          <p14:tracePt t="10196" x="5573713" y="5803900"/>
          <p14:tracePt t="10203" x="5548313" y="5813425"/>
          <p14:tracePt t="10211" x="5530850" y="5821363"/>
          <p14:tracePt t="10216" x="5522913" y="5838825"/>
          <p14:tracePt t="10224" x="5505450" y="5846763"/>
          <p14:tracePt t="10231" x="5487988" y="5846763"/>
          <p14:tracePt t="10237" x="5472113" y="5864225"/>
          <p14:tracePt t="10245" x="5472113" y="5872163"/>
          <p14:tracePt t="10251" x="5462588" y="5880100"/>
          <p14:tracePt t="10258" x="5446713" y="5889625"/>
          <p14:tracePt t="10265" x="5446713" y="5897563"/>
          <p14:tracePt t="10272" x="5446713" y="5905500"/>
          <p14:tracePt t="10279" x="5437188" y="5915025"/>
          <p14:tracePt t="10286" x="5421313" y="5915025"/>
          <p14:tracePt t="10294" x="5421313" y="5922963"/>
          <p14:tracePt t="10322" x="5421313" y="5932488"/>
          <p14:tracePt t="10364" x="5421313" y="5940425"/>
          <p14:tracePt t="10379" x="5421313" y="5948363"/>
          <p14:tracePt t="10393" x="5421313" y="5957888"/>
          <p14:tracePt t="10400" x="5421313" y="5965825"/>
          <p14:tracePt t="10428" x="5421313" y="5973763"/>
          <p14:tracePt t="10477" x="5421313" y="5983288"/>
          <p14:tracePt t="10491" x="5421313" y="5991225"/>
          <p14:tracePt t="10512" x="5411788" y="5991225"/>
          <p14:tracePt t="10526" x="5411788" y="5999163"/>
          <p14:tracePt t="10554" x="5411788" y="6008688"/>
          <p14:tracePt t="10567" x="5411788" y="6016625"/>
          <p14:tracePt t="10582" x="5411788" y="6024563"/>
          <p14:tracePt t="10611" x="5411788" y="6034088"/>
          <p14:tracePt t="10625" x="5411788" y="6042025"/>
          <p14:tracePt t="10681" x="5411788" y="6049963"/>
          <p14:tracePt t="10709" x="5411788" y="6059488"/>
          <p14:tracePt t="10723" x="5411788" y="6067425"/>
          <p14:tracePt t="10730" x="5429250" y="6067425"/>
          <p14:tracePt t="10736" x="5437188" y="6067425"/>
          <p14:tracePt t="10744" x="5437188" y="6076950"/>
          <p14:tracePt t="10759" x="5446713" y="6076950"/>
          <p14:tracePt t="10780" x="5446713" y="6084888"/>
          <p14:tracePt t="10785" x="5462588" y="6092825"/>
          <p14:tracePt t="10807" x="5472113" y="6092825"/>
          <p14:tracePt t="10821" x="5487988" y="6092825"/>
          <p14:tracePt t="10843" x="5487988" y="6102350"/>
          <p14:tracePt t="10857" x="5497513" y="6102350"/>
          <p14:tracePt t="10863" x="5505450" y="6102350"/>
          <p14:tracePt t="10872" x="5505450" y="6110288"/>
          <p14:tracePt t="10920" x="5513388" y="6110288"/>
          <p14:tracePt t="10941" x="5522913" y="6110288"/>
          <p14:tracePt t="10976" x="5530850" y="6110288"/>
          <p14:tracePt t="10990" x="5538788" y="6110288"/>
          <p14:tracePt t="10997" x="5548313" y="6110288"/>
          <p14:tracePt t="11018" x="5556250" y="6102350"/>
          <p14:tracePt t="11040" x="5565775" y="6102350"/>
          <p14:tracePt t="11046" x="5565775" y="6092825"/>
          <p14:tracePt t="11061" x="5573713" y="6092825"/>
          <p14:tracePt t="11066" x="5573713" y="6084888"/>
          <p14:tracePt t="11081" x="5581650" y="6084888"/>
          <p14:tracePt t="11095" x="5581650" y="6076950"/>
          <p14:tracePt t="11111" x="5599113" y="6067425"/>
          <p14:tracePt t="11123" x="5607050" y="6059488"/>
          <p14:tracePt t="11138" x="5607050" y="6049963"/>
          <p14:tracePt t="11159" x="5616575" y="6049963"/>
          <p14:tracePt t="11180" x="5616575" y="6042025"/>
          <p14:tracePt t="11200" x="5624513" y="6034088"/>
          <p14:tracePt t="11214" x="5632450" y="6034088"/>
          <p14:tracePt t="11264" x="5632450" y="6024563"/>
          <p14:tracePt t="11271" x="5641975" y="6024563"/>
          <p14:tracePt t="11300" x="5649913" y="6024563"/>
          <p14:tracePt t="11312" x="5649913" y="6008688"/>
          <p14:tracePt t="11326" x="5657850" y="6008688"/>
          <p14:tracePt t="11340" x="5657850" y="5999163"/>
          <p14:tracePt t="11354" x="5667375" y="5999163"/>
          <p14:tracePt t="11405" x="5667375" y="5991225"/>
          <p14:tracePt t="11573" x="5657850" y="5991225"/>
          <p14:tracePt t="11587" x="5649913" y="5991225"/>
          <p14:tracePt t="11609" x="5641975" y="5991225"/>
          <p14:tracePt t="11637" x="5641975" y="5999163"/>
          <p14:tracePt t="11651" x="5632450" y="5999163"/>
          <p14:tracePt t="11658" x="5632450" y="6008688"/>
          <p14:tracePt t="11664" x="5624513" y="6008688"/>
          <p14:tracePt t="11671" x="5624513" y="6016625"/>
          <p14:tracePt t="11678" x="5624513" y="6024563"/>
          <p14:tracePt t="11706" x="5616575" y="6024563"/>
          <p14:tracePt t="11713" x="5616575" y="6034088"/>
          <p14:tracePt t="11720" x="5616575" y="6042025"/>
          <p14:tracePt t="11742" x="5616575" y="6049963"/>
          <p14:tracePt t="11749" x="5616575" y="6059488"/>
          <p14:tracePt t="11763" x="5616575" y="6067425"/>
          <p14:tracePt t="11770" x="5616575" y="6084888"/>
          <p14:tracePt t="11776" x="5624513" y="6084888"/>
          <p14:tracePt t="11783" x="5624513" y="6092825"/>
          <p14:tracePt t="11798" x="5632450" y="6110288"/>
          <p14:tracePt t="11805" x="5632450" y="6127750"/>
          <p14:tracePt t="11812" x="5632450" y="6135688"/>
          <p14:tracePt t="11819" x="5641975" y="6143625"/>
          <p14:tracePt t="11833" x="5641975" y="6161088"/>
          <p14:tracePt t="11847" x="5657850" y="6178550"/>
          <p14:tracePt t="11854" x="5657850" y="6194425"/>
          <p14:tracePt t="11861" x="5667375" y="6211888"/>
          <p14:tracePt t="11869" x="5675313" y="6221413"/>
          <p14:tracePt t="11877" x="5683250" y="6237288"/>
          <p14:tracePt t="11881" x="5692775" y="6246813"/>
          <p14:tracePt t="11889" x="5708650" y="6272213"/>
          <p14:tracePt t="11896" x="5751513" y="6288088"/>
          <p14:tracePt t="11903" x="5768975" y="6297613"/>
          <p14:tracePt t="11910" x="5802313" y="6305550"/>
          <p14:tracePt t="11917" x="5819775" y="6313488"/>
          <p14:tracePt t="11925" x="5853113" y="6323013"/>
          <p14:tracePt t="11931" x="5880100" y="6330950"/>
          <p14:tracePt t="11938" x="5913438" y="6338888"/>
          <p14:tracePt t="11945" x="5930900" y="6338888"/>
          <p14:tracePt t="11952" x="5956300" y="6338888"/>
          <p14:tracePt t="11960" x="5989638" y="6338888"/>
          <p14:tracePt t="11966" x="6015038" y="6338888"/>
          <p14:tracePt t="11976" x="6049963" y="6338888"/>
          <p14:tracePt t="11980" x="6091238" y="6338888"/>
          <p14:tracePt t="11988" x="6126163" y="6338888"/>
          <p14:tracePt t="11995" x="6167438" y="6348413"/>
          <p14:tracePt t="12002" x="6210300" y="6348413"/>
          <p14:tracePt t="12009" x="6261100" y="6348413"/>
          <p14:tracePt t="12023" x="6380163" y="6348413"/>
          <p14:tracePt t="12030" x="6405563" y="6348413"/>
          <p14:tracePt t="12037" x="6456363" y="6348413"/>
          <p14:tracePt t="12045" x="6491288" y="6348413"/>
          <p14:tracePt t="12051" x="6534150" y="6348413"/>
          <p14:tracePt t="12060" x="6567488" y="6348413"/>
          <p14:tracePt t="12065" x="6600825" y="6348413"/>
          <p14:tracePt t="12076" x="6626225" y="6348413"/>
          <p14:tracePt t="12079" x="6669088" y="6348413"/>
          <p14:tracePt t="12085" x="6686550" y="6348413"/>
          <p14:tracePt t="12093" x="6719888" y="6348413"/>
          <p14:tracePt t="12100" x="6745288" y="6348413"/>
          <p14:tracePt t="12108" x="6780213" y="6356350"/>
          <p14:tracePt t="12114" x="6797675" y="6356350"/>
          <p14:tracePt t="12121" x="6831013" y="6356350"/>
          <p14:tracePt t="12128" x="6856413" y="6356350"/>
          <p14:tracePt t="12135" x="6889750" y="6356350"/>
          <p14:tracePt t="12143" x="6915150" y="6356350"/>
          <p14:tracePt t="12150" x="6942138" y="6356350"/>
          <p14:tracePt t="12156" x="6967538" y="6356350"/>
          <p14:tracePt t="12163" x="6992938" y="6356350"/>
          <p14:tracePt t="12170" x="7008813" y="6356350"/>
          <p14:tracePt t="12177" x="7043738" y="6356350"/>
          <p14:tracePt t="12184" x="7059613" y="6356350"/>
          <p14:tracePt t="12193" x="7085013" y="6356350"/>
          <p14:tracePt t="12198" x="7119938" y="6356350"/>
          <p14:tracePt t="12205" x="7153275" y="6356350"/>
          <p14:tracePt t="12213" x="7196138" y="6356350"/>
          <p14:tracePt t="12220" x="7239000" y="6356350"/>
          <p14:tracePt t="12227" x="7289800" y="6356350"/>
          <p14:tracePt t="12233" x="7332663" y="6365875"/>
          <p14:tracePt t="12242" x="7383463" y="6365875"/>
          <p14:tracePt t="12247" x="7434263" y="6365875"/>
          <p14:tracePt t="12255" x="7477125" y="6365875"/>
          <p14:tracePt t="12261" x="7527925" y="6365875"/>
          <p14:tracePt t="12269" x="7561263" y="6365875"/>
          <p14:tracePt t="12277" x="7621588" y="6365875"/>
          <p14:tracePt t="12282" x="7672388" y="6365875"/>
          <p14:tracePt t="12290" x="7723188" y="6365875"/>
          <p14:tracePt t="12296" x="7766050" y="6365875"/>
          <p14:tracePt t="12304" x="7799388" y="6365875"/>
          <p14:tracePt t="12311" x="7842250" y="6365875"/>
          <p14:tracePt t="12318" x="7885113" y="6365875"/>
          <p14:tracePt t="12326" x="7910513" y="6365875"/>
          <p14:tracePt t="12332" x="7935913" y="6365875"/>
          <p14:tracePt t="12339" x="7977188" y="6365875"/>
          <p14:tracePt t="12346" x="8004175" y="6365875"/>
          <p14:tracePt t="12353" x="8037513" y="6365875"/>
          <p14:tracePt t="12360" x="8062913" y="6365875"/>
          <p14:tracePt t="12368" x="8105775" y="6373813"/>
          <p14:tracePt t="12375" x="8131175" y="6373813"/>
          <p14:tracePt t="12381" x="8164513" y="6373813"/>
          <p14:tracePt t="12388" x="8189913" y="6373813"/>
          <p14:tracePt t="12395" x="8207375" y="6373813"/>
          <p14:tracePt t="12401" x="8240713" y="6381750"/>
          <p14:tracePt t="12409" x="8258175" y="6381750"/>
          <p14:tracePt t="12416" x="8301038" y="6381750"/>
          <p14:tracePt t="12423" x="8308975" y="6381750"/>
          <p14:tracePt t="12430" x="8326438" y="6381750"/>
          <p14:tracePt t="12437" x="8334375" y="6381750"/>
          <p14:tracePt t="12444" x="8343900" y="6381750"/>
          <p14:tracePt t="12451" x="8359775" y="6381750"/>
          <p14:tracePt t="14652" x="8385175" y="6381750"/>
          <p14:tracePt t="14659" x="8445500" y="6373813"/>
          <p14:tracePt t="14666" x="8470900" y="6365875"/>
          <p14:tracePt t="14674" x="8504238" y="6365875"/>
          <p14:tracePt t="14680" x="8547100" y="6338888"/>
          <p14:tracePt t="14685" x="8572500" y="6338888"/>
          <p14:tracePt t="14693" x="8615363" y="6330950"/>
          <p14:tracePt t="14700" x="8648700" y="6313488"/>
          <p14:tracePt t="14708" x="8691563" y="6297613"/>
          <p14:tracePt t="14714" x="8716963" y="6288088"/>
          <p14:tracePt t="14723" x="8767763" y="6272213"/>
          <p14:tracePt t="14729" x="8793163" y="6262688"/>
          <p14:tracePt t="14736" x="8818563" y="6254750"/>
          <p14:tracePt t="14742" x="8861425" y="6246813"/>
          <p14:tracePt t="14750" x="8894763" y="6221413"/>
          <p14:tracePt t="14758" x="8929688" y="6221413"/>
          <p14:tracePt t="14763" x="8955088" y="6211888"/>
          <p14:tracePt t="14771" x="8997950" y="6194425"/>
          <p14:tracePt t="14777" x="9013825" y="6194425"/>
          <p14:tracePt t="14784" x="9031288" y="6186488"/>
          <p14:tracePt t="14792" x="9056688" y="6178550"/>
          <p14:tracePt t="14799" x="9082088" y="6178550"/>
          <p14:tracePt t="14807" x="9099550" y="6169025"/>
          <p14:tracePt t="14812" x="9117013" y="6161088"/>
          <p14:tracePt t="14820" x="9150350" y="6143625"/>
          <p14:tracePt t="14826" x="9158288" y="6143625"/>
          <p14:tracePt t="14834" x="9183688" y="6143625"/>
          <p14:tracePt t="14842" x="9193213" y="6135688"/>
          <p14:tracePt t="14848" x="9218613" y="6135688"/>
          <p14:tracePt t="14857" x="9226550" y="6135688"/>
          <p14:tracePt t="14861" x="9236075" y="6135688"/>
          <p14:tracePt t="14870" x="9244013" y="6127750"/>
          <p14:tracePt t="14877" x="9251950" y="6127750"/>
          <p14:tracePt t="14882" x="9269413" y="6127750"/>
          <p14:tracePt t="14904" x="9277350" y="6127750"/>
          <p14:tracePt t="14961" x="9286875" y="6127750"/>
          <p14:tracePt t="15060" x="9286875" y="6135688"/>
          <p14:tracePt t="15073" x="9261475" y="6135688"/>
          <p14:tracePt t="15087" x="9244013" y="6153150"/>
          <p14:tracePt t="15102" x="9226550" y="6153150"/>
          <p14:tracePt t="15108" x="9218613" y="6153150"/>
          <p14:tracePt t="15116" x="9201150" y="6153150"/>
          <p14:tracePt t="15123" x="9193213" y="6153150"/>
          <p14:tracePt t="15129" x="9183688" y="6153150"/>
          <p14:tracePt t="15136" x="9175750" y="6153150"/>
          <p14:tracePt t="15143" x="9158288" y="6153150"/>
          <p14:tracePt t="15157" x="9142413" y="6153150"/>
          <p14:tracePt t="15164" x="9132888" y="6143625"/>
          <p14:tracePt t="15172" x="9124950" y="6143625"/>
          <p14:tracePt t="15178" x="9117013" y="6143625"/>
          <p14:tracePt t="15192" x="9117013" y="6135688"/>
          <p14:tracePt t="15200" x="9107488" y="6135688"/>
          <p14:tracePt t="15321" x="9117013" y="6135688"/>
          <p14:tracePt t="15326" x="9124950" y="6135688"/>
          <p14:tracePt t="15333" x="9132888" y="6135688"/>
          <p14:tracePt t="15341" x="9150350" y="6135688"/>
          <p14:tracePt t="15362" x="9167813" y="6135688"/>
          <p14:tracePt t="15375" x="9175750" y="6135688"/>
          <p14:tracePt t="15382" x="9183688" y="6153150"/>
          <p14:tracePt t="15404" x="9193213" y="6153150"/>
          <p14:tracePt t="15410" x="9201150" y="6153150"/>
          <p14:tracePt t="15440" x="9209088" y="6153150"/>
          <p14:tracePt t="15509" x="9167813" y="6186488"/>
          <p14:tracePt t="15516" x="9150350" y="6194425"/>
          <p14:tracePt t="15523" x="9142413" y="6194425"/>
          <p14:tracePt t="15529" x="9117013" y="6203950"/>
          <p14:tracePt t="15536" x="9107488" y="6203950"/>
          <p14:tracePt t="15544" x="9091613" y="6221413"/>
          <p14:tracePt t="15551" x="9074150" y="6221413"/>
          <p14:tracePt t="15558" x="9031288" y="6229350"/>
          <p14:tracePt t="15564" x="9013825" y="6237288"/>
          <p14:tracePt t="15573" x="8963025" y="6254750"/>
          <p14:tracePt t="15579" x="8921750" y="6272213"/>
          <p14:tracePt t="15585" x="8861425" y="6280150"/>
          <p14:tracePt t="15592" x="8793163" y="6313488"/>
          <p14:tracePt t="15599" x="8767763" y="6323013"/>
          <p14:tracePt t="15606" x="8734425" y="6330950"/>
          <p14:tracePt t="15613" x="8691563" y="6338888"/>
          <p14:tracePt t="15620" x="8666163" y="6338888"/>
          <p14:tracePt t="15627" x="8632825" y="6338888"/>
          <p14:tracePt t="15634" x="8605838" y="6338888"/>
          <p14:tracePt t="15641" x="8589963" y="6338888"/>
          <p14:tracePt t="15649" x="8555038" y="6338888"/>
          <p14:tracePt t="15655" x="8539163" y="6338888"/>
          <p14:tracePt t="15662" x="8513763" y="6330950"/>
          <p14:tracePt t="15670" x="8470900" y="6305550"/>
          <p14:tracePt t="15676" x="8445500" y="6305550"/>
          <p14:tracePt t="15684" x="8420100" y="6297613"/>
          <p14:tracePt t="15691" x="8385175" y="6288088"/>
          <p14:tracePt t="15698" x="8369300" y="6288088"/>
          <p14:tracePt t="15706" x="8343900" y="6280150"/>
          <p14:tracePt t="15712" x="8334375" y="6280150"/>
          <p14:tracePt t="15720" x="8318500" y="6280150"/>
          <p14:tracePt t="15726" x="8301038" y="6280150"/>
          <p14:tracePt t="15733" x="8291513" y="6280150"/>
          <p14:tracePt t="15740" x="8283575" y="6280150"/>
          <p14:tracePt t="15748" x="8275638" y="6272213"/>
          <p14:tracePt t="15756" x="8266113" y="6272213"/>
          <p14:tracePt t="15762" x="8258175" y="6272213"/>
          <p14:tracePt t="15769" x="8240713" y="6262688"/>
          <p14:tracePt t="15775" x="8232775" y="6262688"/>
          <p14:tracePt t="15782" x="8224838" y="6262688"/>
          <p14:tracePt t="15789" x="8215313" y="6262688"/>
          <p14:tracePt t="15797" x="8199438" y="6262688"/>
          <p14:tracePt t="15804" x="8189913" y="6262688"/>
          <p14:tracePt t="15811" x="8174038" y="6262688"/>
          <p14:tracePt t="15818" x="8174038" y="6254750"/>
          <p14:tracePt t="15825" x="8156575" y="6254750"/>
          <p14:tracePt t="15841" x="8147050" y="6246813"/>
          <p14:tracePt t="15845" x="8139113" y="6246813"/>
          <p14:tracePt t="15852" x="8139113" y="6237288"/>
          <p14:tracePt t="15860" x="8121650" y="6237288"/>
          <p14:tracePt t="15867" x="8121650" y="6229350"/>
          <p14:tracePt t="15876" x="8113713" y="6229350"/>
          <p14:tracePt t="15890" x="8105775" y="6229350"/>
          <p14:tracePt t="15906" x="8088313" y="6221413"/>
          <p14:tracePt t="15909" x="8080375" y="6211888"/>
          <p14:tracePt t="15916" x="8062913" y="6211888"/>
          <p14:tracePt t="15923" x="8054975" y="6203950"/>
          <p14:tracePt t="15930" x="8037513" y="6203950"/>
          <p14:tracePt t="15939" x="8029575" y="6203950"/>
          <p14:tracePt t="15944" x="8012113" y="6203950"/>
          <p14:tracePt t="15951" x="7994650" y="6203950"/>
          <p14:tracePt t="15958" x="7986713" y="6203950"/>
          <p14:tracePt t="15973" x="7977188" y="6194425"/>
          <p14:tracePt t="15979" x="7969250" y="6194425"/>
          <p14:tracePt t="16001" x="7961313" y="6194425"/>
          <p14:tracePt t="16008" x="7961313" y="6186488"/>
          <p14:tracePt t="16022" x="7951788" y="6178550"/>
          <p14:tracePt t="16036" x="7951788" y="6169025"/>
          <p14:tracePt t="16057" x="7935913" y="6161088"/>
          <p14:tracePt t="16079" x="7935913" y="6153150"/>
          <p14:tracePt t="16184" x="7943850" y="6153150"/>
          <p14:tracePt t="16353" x="7951788" y="6153150"/>
          <p14:tracePt t="16433" x="7951788" y="6161088"/>
          <p14:tracePt t="16576" x="7961313" y="6161088"/>
          <p14:tracePt t="17034" x="7961313" y="6169025"/>
          <p14:tracePt t="17196" x="7961313" y="6178550"/>
          <p14:tracePt t="17456" x="7961313" y="6186488"/>
          <p14:tracePt t="17807" x="7961313" y="6203950"/>
          <p14:tracePt t="17851" x="7961313" y="6211888"/>
          <p14:tracePt t="17856" x="7961313" y="6221413"/>
          <p14:tracePt t="17873" x="7961313" y="6229350"/>
          <p14:tracePt t="17878" x="7969250" y="6237288"/>
          <p14:tracePt t="17883" x="7977188" y="6246813"/>
          <p14:tracePt t="17890" x="7977188" y="6254750"/>
          <p14:tracePt t="17897" x="7986713" y="6262688"/>
          <p14:tracePt t="17906" x="7994650" y="6272213"/>
          <p14:tracePt t="17921" x="7994650" y="6280150"/>
          <p14:tracePt t="17926" x="8012113" y="6288088"/>
          <p14:tracePt t="17955" x="8020050" y="6297613"/>
          <p14:tracePt t="17962" x="8029575" y="6305550"/>
          <p14:tracePt t="17983" x="8045450" y="6313488"/>
          <p14:tracePt t="17996" x="8054975" y="6323013"/>
          <p14:tracePt t="18004" x="8062913" y="6323013"/>
          <p14:tracePt t="18010" x="8080375" y="6330950"/>
          <p14:tracePt t="18018" x="8088313" y="6338888"/>
          <p14:tracePt t="18024" x="8105775" y="6338888"/>
          <p14:tracePt t="18038" x="8131175" y="6338888"/>
          <p14:tracePt t="18045" x="8139113" y="6348413"/>
          <p14:tracePt t="18054" x="8156575" y="6348413"/>
          <p14:tracePt t="18067" x="8174038" y="6356350"/>
          <p14:tracePt t="18090" x="8224838" y="6356350"/>
          <p14:tracePt t="18094" x="8240713" y="6356350"/>
          <p14:tracePt t="18102" x="8275638" y="6356350"/>
          <p14:tracePt t="18109" x="8291513" y="6356350"/>
          <p14:tracePt t="18116" x="8334375" y="6356350"/>
          <p14:tracePt t="18123" x="8351838" y="6356350"/>
          <p14:tracePt t="18130" x="8377238" y="6356350"/>
          <p14:tracePt t="18138" x="8410575" y="6356350"/>
          <p14:tracePt t="18143" x="8428038" y="6356350"/>
          <p14:tracePt t="18152" x="8453438" y="6356350"/>
          <p14:tracePt t="18158" x="8488363" y="6356350"/>
          <p14:tracePt t="18165" x="8504238" y="6356350"/>
          <p14:tracePt t="18172" x="8547100" y="6356350"/>
          <p14:tracePt t="18179" x="8564563" y="6356350"/>
          <p14:tracePt t="18187" x="8589963" y="6356350"/>
          <p14:tracePt t="18194" x="8615363" y="6356350"/>
          <p14:tracePt t="18207" x="8683625" y="6356350"/>
          <p14:tracePt t="18215" x="8709025" y="6356350"/>
          <p14:tracePt t="18222" x="8734425" y="6356350"/>
          <p14:tracePt t="18229" x="8759825" y="6356350"/>
          <p14:tracePt t="18237" x="8793163" y="6356350"/>
          <p14:tracePt t="18243" x="8810625" y="6348413"/>
          <p14:tracePt t="18250" x="8836025" y="6348413"/>
          <p14:tracePt t="18257" x="8861425" y="6348413"/>
          <p14:tracePt t="18264" x="8878888" y="6348413"/>
          <p14:tracePt t="18271" x="8904288" y="6338888"/>
          <p14:tracePt t="18277" x="8921750" y="6338888"/>
          <p14:tracePt t="18284" x="8947150" y="6338888"/>
          <p14:tracePt t="18291" x="8963025" y="6338888"/>
          <p14:tracePt t="18306" x="9005888" y="6330950"/>
          <p14:tracePt t="18321" x="9023350" y="6330950"/>
          <p14:tracePt t="18327" x="9031288" y="6330950"/>
          <p14:tracePt t="18334" x="9039225" y="6330950"/>
          <p14:tracePt t="18348" x="9048750" y="6330950"/>
          <p14:tracePt t="18362" x="9056688" y="6330950"/>
          <p14:tracePt t="18426" x="9056688" y="6338888"/>
          <p14:tracePt t="18482" x="9056688" y="6348413"/>
          <p14:tracePt t="18525" x="9056688" y="6356350"/>
          <p14:tracePt t="18545" x="9048750" y="6356350"/>
          <p14:tracePt t="18559" x="9048750" y="6365875"/>
          <p14:tracePt t="18664" x="9056688" y="6365875"/>
          <p14:tracePt t="18672" x="9064625" y="6365875"/>
          <p14:tracePt t="18678" x="9099550" y="6348413"/>
          <p14:tracePt t="18687" x="9124950" y="6348413"/>
          <p14:tracePt t="18693" x="9150350" y="6338888"/>
          <p14:tracePt t="18700" x="9183688" y="6330950"/>
          <p14:tracePt t="18706" x="9209088" y="6330950"/>
          <p14:tracePt t="18714" x="9244013" y="6323013"/>
          <p14:tracePt t="18721" x="9277350" y="6323013"/>
          <p14:tracePt t="18727" x="9302750" y="6313488"/>
          <p14:tracePt t="18735" x="9337675" y="6313488"/>
          <p14:tracePt t="18742" x="9363075" y="6305550"/>
          <p14:tracePt t="18750" x="9405938" y="6305550"/>
          <p14:tracePt t="18756" x="9421813" y="6297613"/>
          <p14:tracePt t="18763" x="9447213" y="6297613"/>
          <p14:tracePt t="18770" x="9482138" y="6288088"/>
          <p14:tracePt t="18776" x="9507538" y="6288088"/>
          <p14:tracePt t="18784" x="9523413" y="6280150"/>
          <p14:tracePt t="18790" x="9558338" y="6272213"/>
          <p14:tracePt t="18797" x="9575800" y="6262688"/>
          <p14:tracePt t="18805" x="9591675" y="6262688"/>
          <p14:tracePt t="18811" x="9601200" y="6254750"/>
          <p14:tracePt t="18818" x="9617075" y="6254750"/>
          <p14:tracePt t="18825" x="9634538" y="6254750"/>
          <p14:tracePt t="18832" x="9642475" y="6254750"/>
          <p14:tracePt t="18846" x="9652000" y="6254750"/>
          <p14:tracePt t="18853" x="9652000" y="6246813"/>
          <p14:tracePt t="18876" x="9659938" y="6246813"/>
          <p14:tracePt t="18910" x="9667875" y="6246813"/>
          <p14:tracePt t="18952" x="9677400" y="6246813"/>
          <p14:tracePt t="19533" x="9677400" y="6237288"/>
          <p14:tracePt t="21244" x="9677400" y="6229350"/>
          <p14:tracePt t="21289" x="9677400" y="6221413"/>
          <p14:tracePt t="21539" x="9694863" y="6221413"/>
          <p14:tracePt t="21546" x="9710738" y="6229350"/>
          <p14:tracePt t="21553" x="9745663" y="6237288"/>
          <p14:tracePt t="21560" x="9771063" y="6246813"/>
          <p14:tracePt t="21568" x="9804400" y="6254750"/>
          <p14:tracePt t="21573" x="9855200" y="6262688"/>
          <p14:tracePt t="21580" x="9906000" y="6272213"/>
          <p14:tracePt t="21587" x="9940925" y="6297613"/>
          <p14:tracePt t="21595" x="10009188" y="6323013"/>
          <p14:tracePt t="21601" x="10050463" y="6330950"/>
          <p14:tracePt t="21609" x="10101263" y="6348413"/>
          <p14:tracePt t="21615" x="10186988" y="6365875"/>
          <p14:tracePt t="21623" x="10237788" y="6381750"/>
          <p14:tracePt t="21630" x="10313988" y="6391275"/>
          <p14:tracePt t="21636" x="10425113" y="6416675"/>
          <p14:tracePt t="21644" x="10509250" y="6424613"/>
          <p14:tracePt t="21651" x="10602913" y="6432550"/>
          <p14:tracePt t="21657" x="10704513" y="6442075"/>
          <p14:tracePt t="21666" x="10798175" y="6457950"/>
          <p14:tracePt t="21672" x="10874375" y="6467475"/>
          <p14:tracePt t="21679" x="10960100" y="6467475"/>
          <p14:tracePt t="21686" x="11053763" y="6483350"/>
          <p14:tracePt t="21693" x="11129963" y="6483350"/>
          <p14:tracePt t="21702" x="11206163" y="6483350"/>
          <p14:tracePt t="21707" x="11274425" y="6492875"/>
          <p14:tracePt t="21715" x="11342688" y="6492875"/>
          <p14:tracePt t="21721" x="11418888" y="6492875"/>
          <p14:tracePt t="21728" x="11495088" y="6475413"/>
          <p14:tracePt t="21736" x="11588750" y="6467475"/>
          <p14:tracePt t="21742" x="11657013" y="6432550"/>
          <p14:tracePt t="21752" x="11758613" y="6399213"/>
          <p14:tracePt t="21756" x="11877675" y="6348413"/>
          <p14:tracePt t="21764" x="11979275" y="6297613"/>
          <p14:tracePt t="21770" x="12123738" y="6211888"/>
          <p14:tracePt t="23112" x="11834813" y="3935413"/>
          <p14:tracePt t="23119" x="11530013" y="4019550"/>
          <p14:tracePt t="23126" x="11266488" y="4079875"/>
          <p14:tracePt t="23134" x="10985500" y="4138613"/>
          <p14:tracePt t="23140" x="10721975" y="4232275"/>
          <p14:tracePt t="23150" x="10483850" y="4308475"/>
          <p14:tracePt t="23155" x="10245725" y="4402138"/>
          <p14:tracePt t="23161" x="10050463" y="4478338"/>
          <p14:tracePt t="23169" x="9812338" y="4554538"/>
          <p14:tracePt t="23176" x="9626600" y="4640263"/>
          <p14:tracePt t="23184" x="9413875" y="4708525"/>
          <p14:tracePt t="23189" x="9236075" y="4802188"/>
          <p14:tracePt t="23197" x="9005888" y="4919663"/>
          <p14:tracePt t="23204" x="8810625" y="5038725"/>
          <p14:tracePt t="23211" x="8623300" y="5167313"/>
          <p14:tracePt t="23218" x="8394700" y="5286375"/>
          <p14:tracePt t="23225" x="8215313" y="5395913"/>
          <p14:tracePt t="23233" x="8062913" y="5507038"/>
          <p14:tracePt t="23239" x="7951788" y="5575300"/>
          <p14:tracePt t="23247" x="7867650" y="5659438"/>
          <p14:tracePt t="23253" x="7799388" y="5727700"/>
          <p14:tracePt t="23260" x="7766050" y="5761038"/>
          <p14:tracePt t="23268" x="7715250" y="5813425"/>
          <p14:tracePt t="23274" x="7697788" y="5829300"/>
          <p14:tracePt t="23281" x="7688263" y="5846763"/>
          <p14:tracePt t="23309" x="7662863" y="5922963"/>
          <p14:tracePt t="23316" x="7646988" y="5957888"/>
          <p14:tracePt t="23323" x="7637463" y="6008688"/>
          <p14:tracePt t="23330" x="7629525" y="6076950"/>
          <p14:tracePt t="23337" x="7621588" y="6127750"/>
          <p14:tracePt t="23345" x="7612063" y="6194425"/>
          <p14:tracePt t="23352" x="7596188" y="6262688"/>
          <p14:tracePt t="23359" x="7596188" y="6297613"/>
          <p14:tracePt t="23366" x="7586663" y="6356350"/>
          <p14:tracePt t="23373" x="7586663" y="6391275"/>
          <p14:tracePt t="23380" x="7586663" y="6450013"/>
          <p14:tracePt t="23387" x="7586663" y="6475413"/>
          <p14:tracePt t="23394" x="7586663" y="6492875"/>
          <p14:tracePt t="23401" x="7586663" y="6535738"/>
          <p14:tracePt t="23408" x="7586663" y="6551613"/>
          <p14:tracePt t="23416" x="7586663" y="6569075"/>
          <p14:tracePt t="23422" x="7596188" y="6586538"/>
          <p14:tracePt t="23429" x="7596188" y="6602413"/>
          <p14:tracePt t="23437" x="7596188" y="6611938"/>
          <p14:tracePt t="23443" x="7604125" y="6627813"/>
          <p14:tracePt t="23450" x="7604125" y="6645275"/>
          <p14:tracePt t="23457" x="7604125" y="6654800"/>
          <p14:tracePt t="23492" x="7604125" y="6662738"/>
          <p14:tracePt t="23548" x="7637463" y="6645275"/>
          <p14:tracePt t="23556" x="7654925" y="6602413"/>
          <p14:tracePt t="23562" x="7662863" y="6577013"/>
          <p14:tracePt t="23576" x="7697788" y="6510338"/>
          <p14:tracePt t="23591" x="7715250" y="6442075"/>
          <p14:tracePt t="23605" x="7756525" y="6407150"/>
          <p14:tracePt t="23612" x="7756525" y="6391275"/>
          <p14:tracePt t="23619" x="7766050" y="6391275"/>
          <p14:tracePt t="23626" x="7773988" y="6373813"/>
          <p14:tracePt t="23633" x="7791450" y="6365875"/>
          <p14:tracePt t="23640" x="7807325" y="6365875"/>
          <p14:tracePt t="23647" x="7824788" y="6356350"/>
          <p14:tracePt t="23654" x="7832725" y="6348413"/>
          <p14:tracePt t="23661" x="7842250" y="6338888"/>
          <p14:tracePt t="23668" x="7850188" y="6338888"/>
          <p14:tracePt t="23682" x="7867650" y="6338888"/>
          <p14:tracePt t="23703" x="7867650" y="6330950"/>
          <p14:tracePt t="23710" x="7875588" y="6323013"/>
          <p14:tracePt t="23724" x="7885113" y="6313488"/>
          <p14:tracePt t="23732" x="7885113" y="6305550"/>
          <p14:tracePt t="23745" x="7893050" y="6297613"/>
          <p14:tracePt t="23759" x="7893050" y="6280150"/>
          <p14:tracePt t="23767" x="7900988" y="6280150"/>
          <p14:tracePt t="23780" x="7900988" y="6272213"/>
          <p14:tracePt t="23787" x="7900988" y="6262688"/>
          <p14:tracePt t="23795" x="7900988" y="6254750"/>
          <p14:tracePt t="23809" x="7900988" y="6246813"/>
          <p14:tracePt t="23837" x="7893050" y="6237288"/>
          <p14:tracePt t="23860" x="7885113" y="6229350"/>
          <p14:tracePt t="23866" x="7875588" y="6229350"/>
          <p14:tracePt t="23872" x="7859713" y="6229350"/>
          <p14:tracePt t="23879" x="7842250" y="6221413"/>
          <p14:tracePt t="23893" x="7824788" y="6221413"/>
          <p14:tracePt t="23907" x="7816850" y="6221413"/>
          <p14:tracePt t="23922" x="7799388" y="6221413"/>
          <p14:tracePt t="23943" x="7791450" y="6221413"/>
          <p14:tracePt t="23956" x="7781925" y="6221413"/>
          <p14:tracePt t="24013" x="7773988" y="6221413"/>
          <p14:tracePt t="24090" x="7773988" y="6211888"/>
          <p14:tracePt t="24132" x="7773988" y="6194425"/>
          <p14:tracePt t="24140" x="7781925" y="6194425"/>
          <p14:tracePt t="24146" x="7791450" y="6186488"/>
          <p14:tracePt t="24159" x="7807325" y="6186488"/>
          <p14:tracePt t="24173" x="7824788" y="6186488"/>
          <p14:tracePt t="24195" x="7832725" y="6186488"/>
          <p14:tracePt t="24202" x="7842250" y="6186488"/>
          <p14:tracePt t="24217" x="7850188" y="6186488"/>
          <p14:tracePt t="24231" x="7859713" y="6186488"/>
          <p14:tracePt t="24237" x="7867650" y="6203950"/>
          <p14:tracePt t="24244" x="7875588" y="6203950"/>
          <p14:tracePt t="24259" x="7885113" y="6203950"/>
          <p14:tracePt t="24273" x="7893050" y="6203950"/>
          <p14:tracePt t="24287" x="7900988" y="6203950"/>
          <p14:tracePt t="24301" x="7918450" y="6203950"/>
          <p14:tracePt t="24316" x="7926388" y="6203950"/>
          <p14:tracePt t="24321" x="7935913" y="6203950"/>
          <p14:tracePt t="24330" x="7943850" y="6203950"/>
          <p14:tracePt t="24336" x="7951788" y="6203950"/>
          <p14:tracePt t="24343" x="7977188" y="6203950"/>
          <p14:tracePt t="24350" x="7994650" y="6194425"/>
          <p14:tracePt t="24357" x="8020050" y="6194425"/>
          <p14:tracePt t="24366" x="8045450" y="6186488"/>
          <p14:tracePt t="24371" x="8080375" y="6186488"/>
          <p14:tracePt t="24378" x="8096250" y="6178550"/>
          <p14:tracePt t="24385" x="8139113" y="6169025"/>
          <p14:tracePt t="24392" x="8164513" y="6161088"/>
          <p14:tracePt t="24400" x="8207375" y="6153150"/>
          <p14:tracePt t="24406" x="8224838" y="6153150"/>
          <p14:tracePt t="24415" x="8250238" y="6153150"/>
          <p14:tracePt t="24420" x="8275638" y="6153150"/>
          <p14:tracePt t="24428" x="8301038" y="6143625"/>
          <p14:tracePt t="24434" x="8308975" y="6143625"/>
          <p14:tracePt t="24441" x="8326438" y="6135688"/>
          <p14:tracePt t="24448" x="8343900" y="6135688"/>
          <p14:tracePt t="24455" x="8351838" y="6135688"/>
          <p14:tracePt t="24469" x="8359775" y="6135688"/>
          <p14:tracePt t="24476" x="8369300" y="6135688"/>
          <p14:tracePt t="24520" x="8377238" y="6135688"/>
          <p14:tracePt t="24547" x="8385175" y="6143625"/>
          <p14:tracePt t="24562" x="8385175" y="6153150"/>
          <p14:tracePt t="24575" x="8394700" y="6153150"/>
          <p14:tracePt t="24589" x="8402638" y="6153150"/>
          <p14:tracePt t="24610" x="8410575" y="6153150"/>
          <p14:tracePt t="24624" x="8420100" y="6153150"/>
          <p14:tracePt t="24638" x="8435975" y="6153150"/>
          <p14:tracePt t="24653" x="8445500" y="6153150"/>
          <p14:tracePt t="24660" x="8453438" y="6153150"/>
          <p14:tracePt t="24666" x="8462963" y="6153150"/>
          <p14:tracePt t="24673" x="8470900" y="6153150"/>
          <p14:tracePt t="24682" x="8488363" y="6153150"/>
          <p14:tracePt t="24687" x="8496300" y="6153150"/>
          <p14:tracePt t="24694" x="8513763" y="6153150"/>
          <p14:tracePt t="24708" x="8521700" y="6153150"/>
          <p14:tracePt t="24716" x="8529638" y="6153150"/>
          <p14:tracePt t="24729" x="8539163" y="6153150"/>
          <p14:tracePt t="24758" x="8547100" y="6153150"/>
          <p14:tracePt t="24786" x="8555038" y="6153150"/>
          <p14:tracePt t="24814" x="8564563" y="6153150"/>
          <p14:tracePt t="24835" x="8572500" y="6153150"/>
          <p14:tracePt t="24856" x="8580438" y="6153150"/>
          <p14:tracePt t="24864" x="8580438" y="6161088"/>
          <p14:tracePt t="24878" x="8589963" y="6161088"/>
          <p14:tracePt t="24898" x="8597900" y="6161088"/>
          <p14:tracePt t="24904" x="8605838" y="6161088"/>
          <p14:tracePt t="24926" x="8615363" y="6161088"/>
          <p14:tracePt t="24933" x="8623300" y="6161088"/>
          <p14:tracePt t="24990" x="8632825" y="6161088"/>
          <p14:tracePt t="25004" x="8640763" y="6161088"/>
          <p14:tracePt t="25040" x="8648700" y="6161088"/>
          <p14:tracePt t="25060" x="8658225" y="6161088"/>
          <p14:tracePt t="25067" x="8666163" y="6161088"/>
          <p14:tracePt t="25074" x="8674100" y="6161088"/>
          <p14:tracePt t="25095" x="8691563" y="6161088"/>
          <p14:tracePt t="25109" x="8699500" y="6161088"/>
          <p14:tracePt t="25116" x="8709025" y="6161088"/>
          <p14:tracePt t="25132" x="8724900" y="6161088"/>
          <p14:tracePt t="25145" x="8734425" y="6161088"/>
          <p14:tracePt t="25159" x="8742363" y="6161088"/>
          <p14:tracePt t="25166" x="8750300" y="6161088"/>
          <p14:tracePt t="25172" x="8759825" y="6161088"/>
          <p14:tracePt t="25180" x="8777288" y="6161088"/>
          <p14:tracePt t="25186" x="8785225" y="6161088"/>
          <p14:tracePt t="25194" x="8802688" y="6161088"/>
          <p14:tracePt t="25200" x="8818563" y="6161088"/>
          <p14:tracePt t="25207" x="8828088" y="6161088"/>
          <p14:tracePt t="25214" x="8853488" y="6161088"/>
          <p14:tracePt t="25221" x="8861425" y="6161088"/>
          <p14:tracePt t="25228" x="8878888" y="6161088"/>
          <p14:tracePt t="25235" x="8886825" y="6161088"/>
          <p14:tracePt t="25242" x="8894763" y="6161088"/>
          <p14:tracePt t="25256" x="8912225" y="6161088"/>
          <p14:tracePt t="25284" x="8921750" y="6161088"/>
          <p14:tracePt t="25299" x="8929688" y="6161088"/>
          <p14:tracePt t="25305" x="8929688" y="6169025"/>
          <p14:tracePt t="25320" x="8937625" y="6169025"/>
          <p14:tracePt t="25327" x="8947150" y="6178550"/>
          <p14:tracePt t="25333" x="8955088" y="6178550"/>
          <p14:tracePt t="25341" x="8972550" y="6178550"/>
          <p14:tracePt t="25362" x="8988425" y="6186488"/>
          <p14:tracePt t="25376" x="8997950" y="6186488"/>
          <p14:tracePt t="25391" x="9005888" y="6186488"/>
          <p14:tracePt t="25398" x="9013825" y="6186488"/>
          <p14:tracePt t="25404" x="9031288" y="6186488"/>
          <p14:tracePt t="25411" x="9039225" y="6186488"/>
          <p14:tracePt t="25419" x="9048750" y="6186488"/>
          <p14:tracePt t="25426" x="9056688" y="6186488"/>
          <p14:tracePt t="25432" x="9074150" y="6186488"/>
          <p14:tracePt t="25439" x="9082088" y="6186488"/>
          <p14:tracePt t="25448" x="9099550" y="6186488"/>
          <p14:tracePt t="25454" x="9107488" y="6178550"/>
          <p14:tracePt t="25475" x="9117013" y="6178550"/>
          <p14:tracePt t="25517" x="9124950" y="6178550"/>
          <p14:tracePt t="25560" x="9132888" y="6178550"/>
          <p14:tracePt t="25596" x="9142413" y="6178550"/>
          <p14:tracePt t="25651" x="9150350" y="6178550"/>
          <p14:tracePt t="25728" x="9158288" y="6178550"/>
          <p14:tracePt t="25749" x="9175750" y="6169025"/>
          <p14:tracePt t="25756" x="9209088" y="6169025"/>
          <p14:tracePt t="25764" x="9226550" y="6161088"/>
          <p14:tracePt t="25770" x="9244013" y="6161088"/>
          <p14:tracePt t="25777" x="9269413" y="6161088"/>
          <p14:tracePt t="25784" x="9294813" y="6161088"/>
          <p14:tracePt t="25791" x="9320213" y="6161088"/>
          <p14:tracePt t="25799" x="9328150" y="6161088"/>
          <p14:tracePt t="25806" x="9353550" y="6161088"/>
          <p14:tracePt t="25812" x="9363075" y="6153150"/>
          <p14:tracePt t="25819" x="9371013" y="6153150"/>
          <p14:tracePt t="25848" x="9380538" y="6153150"/>
          <p14:tracePt t="25876" x="9388475" y="6153150"/>
          <p14:tracePt t="26262" x="9498013" y="6102350"/>
          <p14:tracePt t="26269" x="9626600" y="6016625"/>
          <p14:tracePt t="26276" x="9804400" y="5905500"/>
          <p14:tracePt t="26282" x="10025063" y="5803900"/>
          <p14:tracePt t="26289" x="10237788" y="5668963"/>
          <p14:tracePt t="26296" x="10425113" y="5524500"/>
          <p14:tracePt t="26303" x="10653713" y="5387975"/>
          <p14:tracePt t="26310" x="10866438" y="5235575"/>
          <p14:tracePt t="26317" x="11071225" y="5081588"/>
          <p14:tracePt t="26324" x="11291888" y="4911725"/>
          <p14:tracePt t="26331" x="11477625" y="4767263"/>
          <p14:tracePt t="26339" x="11682413" y="4640263"/>
          <p14:tracePt t="26347" x="11818938" y="4521200"/>
          <p14:tracePt t="26352" x="11961813" y="4410075"/>
          <p14:tracePt t="26361" x="12055475" y="4333875"/>
          <p14:tracePt t="26367" x="12166600" y="424973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A15394-E982-4515-B799-6FD3CDCB8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Time series</a:t>
            </a:r>
            <a:endParaRPr lang="zh-CN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D4305FE-E97D-47DC-862E-D1F5A3643B8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281" y="2055121"/>
            <a:ext cx="7894111" cy="4700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C9EC116-058E-4FD5-A313-F5120796657B}"/>
              </a:ext>
            </a:extLst>
          </p:cNvPr>
          <p:cNvSpPr txBox="1"/>
          <p:nvPr/>
        </p:nvSpPr>
        <p:spPr>
          <a:xfrm>
            <a:off x="9197266" y="5506030"/>
            <a:ext cx="20596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CA" altLang="zh-CN" sz="1800" b="0" i="1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Prediction without yearly seasonality for future 1 year</a:t>
            </a:r>
            <a:endParaRPr lang="en-CA" altLang="zh-CN" b="0" dirty="0">
              <a:effectLst/>
            </a:endParaRPr>
          </a:p>
          <a:p>
            <a:br>
              <a:rPr lang="en-CA" altLang="zh-CN" dirty="0"/>
            </a:br>
            <a:endParaRPr lang="zh-CN" altLang="en-US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63066AAD-E4C3-4EF8-BBD9-4DE7B96509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35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81"/>
    </mc:Choice>
    <mc:Fallback>
      <p:transition spd="slow" advTm="22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|0.4"/>
</p:tagLst>
</file>

<file path=ppt/theme/theme1.xml><?xml version="1.0" encoding="utf-8"?>
<a:theme xmlns:a="http://schemas.openxmlformats.org/drawingml/2006/main" name="红利">
  <a:themeElements>
    <a:clrScheme name="纸张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红利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红利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TM03457464[[fn=红利]]</Template>
  <TotalTime>312</TotalTime>
  <Words>301</Words>
  <Application>Microsoft Office PowerPoint</Application>
  <PresentationFormat>宽屏</PresentationFormat>
  <Paragraphs>36</Paragraphs>
  <Slides>16</Slides>
  <Notes>0</Notes>
  <HiddenSlides>0</HiddenSlides>
  <MMClips>16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Arial</vt:lpstr>
      <vt:lpstr>Courier New</vt:lpstr>
      <vt:lpstr>Gill Sans MT</vt:lpstr>
      <vt:lpstr>Times New Roman</vt:lpstr>
      <vt:lpstr>Wingdings 2</vt:lpstr>
      <vt:lpstr>红利</vt:lpstr>
      <vt:lpstr>Traffic Accidents Predictive Analysis of Canada</vt:lpstr>
      <vt:lpstr>introduction</vt:lpstr>
      <vt:lpstr>Data preprocessing</vt:lpstr>
      <vt:lpstr>Data preprocessing</vt:lpstr>
      <vt:lpstr>Data preprocessing</vt:lpstr>
      <vt:lpstr>model</vt:lpstr>
      <vt:lpstr>XGBOOSTING          v.s.    randomforest</vt:lpstr>
      <vt:lpstr>XGBOOSTING          v.s.    randomforest</vt:lpstr>
      <vt:lpstr>Time series</vt:lpstr>
      <vt:lpstr>Time series</vt:lpstr>
      <vt:lpstr>Other Observations</vt:lpstr>
      <vt:lpstr>OTHER OBSERVATIONS</vt:lpstr>
      <vt:lpstr>Other observations</vt:lpstr>
      <vt:lpstr>Other observations</vt:lpstr>
      <vt:lpstr>Other observations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Accidents Predictive Analysis of Canada</dc:title>
  <dc:creator>Yuxuan Liu</dc:creator>
  <cp:lastModifiedBy>刘 雨萱</cp:lastModifiedBy>
  <cp:revision>3</cp:revision>
  <dcterms:created xsi:type="dcterms:W3CDTF">2022-04-22T02:04:10Z</dcterms:created>
  <dcterms:modified xsi:type="dcterms:W3CDTF">2022-04-22T20:59:54Z</dcterms:modified>
</cp:coreProperties>
</file>

<file path=docProps/thumbnail.jpeg>
</file>